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86" r:id="rId4"/>
    <p:sldId id="287" r:id="rId5"/>
    <p:sldId id="290" r:id="rId6"/>
    <p:sldId id="296" r:id="rId7"/>
    <p:sldId id="297" r:id="rId8"/>
    <p:sldId id="298" r:id="rId9"/>
  </p:sldIdLst>
  <p:sldSz cx="10160000" cy="5715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CB3A3114-B59A-4D1F-A323-C3F6C3E2F9B4}">
          <p14:sldIdLst/>
        </p14:section>
        <p14:section name="Seção sem Título" id="{F32D7B2D-8F91-4F5C-8D02-4F64310A6C71}">
          <p14:sldIdLst>
            <p14:sldId id="256"/>
            <p14:sldId id="257"/>
            <p14:sldId id="286"/>
            <p14:sldId id="287"/>
            <p14:sldId id="290"/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7C"/>
    <a:srgbClr val="DCE6F2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24" autoAdjust="0"/>
  </p:normalViewPr>
  <p:slideViewPr>
    <p:cSldViewPr>
      <p:cViewPr varScale="1">
        <p:scale>
          <a:sx n="82" d="100"/>
          <a:sy n="82" d="100"/>
        </p:scale>
        <p:origin x="792" y="90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17986-CFE6-435D-A609-40ADD4CA93BF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1E6968E-D704-42E7-9249-29CF19ACFA7F}">
      <dgm:prSet/>
      <dgm:spPr/>
      <dgm:t>
        <a:bodyPr/>
        <a:lstStyle/>
        <a:p>
          <a:pPr rtl="0"/>
          <a:r>
            <a: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Contexto e objetivo</a:t>
          </a:r>
        </a:p>
      </dgm:t>
    </dgm:pt>
    <dgm:pt modelId="{588A597C-78D0-4F41-A923-0DD2582D2263}" type="parTrans" cxnId="{8888B5EE-7B4D-4B83-9CD8-F2D75E056DB7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CDF8C5B-1CFF-4527-95D6-F1056694212D}" type="sibTrans" cxnId="{8888B5EE-7B4D-4B83-9CD8-F2D75E056DB7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D9D393-9C64-4441-8593-F07FB9E2B3DB}">
      <dgm:prSet/>
      <dgm:spPr/>
      <dgm:t>
        <a:bodyPr/>
        <a:lstStyle/>
        <a:p>
          <a:pPr rtl="0"/>
          <a:r>
            <a: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Referencial teórico</a:t>
          </a:r>
        </a:p>
      </dgm:t>
    </dgm:pt>
    <dgm:pt modelId="{F020BB73-B05B-47BA-BC2A-197D96BF8641}" type="parTrans" cxnId="{CF108633-8959-4E7F-8166-0BE9EF9196D3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E32090-5C17-42A5-A278-B787B76216D9}" type="sibTrans" cxnId="{CF108633-8959-4E7F-8166-0BE9EF9196D3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9488E7-D337-41C5-844B-CE6BA63CB7DC}">
      <dgm:prSet/>
      <dgm:spPr/>
      <dgm:t>
        <a:bodyPr/>
        <a:lstStyle/>
        <a:p>
          <a:pPr rtl="0"/>
          <a:r>
            <a: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Métodos</a:t>
          </a:r>
        </a:p>
      </dgm:t>
    </dgm:pt>
    <dgm:pt modelId="{0B87AC89-CBBB-4337-BCED-42BEA7A8FB4E}" type="parTrans" cxnId="{73C79A1B-B842-4669-BF91-0A96FAA30808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F301BC-51FC-4FE6-A207-F7C9B401A6A6}" type="sibTrans" cxnId="{73C79A1B-B842-4669-BF91-0A96FAA30808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4CF38C-E92D-4B48-A10D-B4DA66374485}">
      <dgm:prSet/>
      <dgm:spPr/>
      <dgm:t>
        <a:bodyPr/>
        <a:lstStyle/>
        <a:p>
          <a:pPr rtl="0"/>
          <a:r>
            <a: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Resultados</a:t>
          </a:r>
        </a:p>
      </dgm:t>
    </dgm:pt>
    <dgm:pt modelId="{22B51E18-15D7-4C5C-AB90-612BC8C91B2F}" type="parTrans" cxnId="{2BD88DFE-C718-4B81-AF0B-6D304F6EE490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CC4178-AB15-40A5-BF62-1B934392731C}" type="sibTrans" cxnId="{2BD88DFE-C718-4B81-AF0B-6D304F6EE490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092FA06-033B-4FFB-B99A-D45358A4492F}">
      <dgm:prSet/>
      <dgm:spPr/>
      <dgm:t>
        <a:bodyPr/>
        <a:lstStyle/>
        <a:p>
          <a:pPr rtl="0"/>
          <a:r>
            <a: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Conclusão</a:t>
          </a:r>
          <a:endParaRPr lang="en-GB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2C00A67-5B98-45EF-A258-78F00C531628}" type="parTrans" cxnId="{DF28B658-D36B-4CDB-BB29-51DDA03DC2DB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794272-2D87-496A-A708-0B1D9FDC023D}" type="sibTrans" cxnId="{DF28B658-D36B-4CDB-BB29-51DDA03DC2DB}">
      <dgm:prSet/>
      <dgm:spPr/>
      <dgm:t>
        <a:bodyPr/>
        <a:lstStyle/>
        <a:p>
          <a:endParaRPr lang="pt-B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355166-B759-4D29-8280-0228DF3E80EE}" type="pres">
      <dgm:prSet presAssocID="{DFA17986-CFE6-435D-A609-40ADD4CA93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41A7392-64CD-4365-B66B-2040998F9E12}" type="pres">
      <dgm:prSet presAssocID="{DFA17986-CFE6-435D-A609-40ADD4CA93BF}" presName="dummyMaxCanvas" presStyleCnt="0">
        <dgm:presLayoutVars/>
      </dgm:prSet>
      <dgm:spPr/>
    </dgm:pt>
    <dgm:pt modelId="{BF165C37-ECD6-4A3C-A8D9-5AE6E67E537B}" type="pres">
      <dgm:prSet presAssocID="{DFA17986-CFE6-435D-A609-40ADD4CA93B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DD18C6-FFC3-4369-8717-E5A201B6835D}" type="pres">
      <dgm:prSet presAssocID="{DFA17986-CFE6-435D-A609-40ADD4CA93B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A2A24D-6D3F-438D-9EFD-3AF5466F8FF4}" type="pres">
      <dgm:prSet presAssocID="{DFA17986-CFE6-435D-A609-40ADD4CA93B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494BFF-9526-4D48-A5C9-1C44F1163539}" type="pres">
      <dgm:prSet presAssocID="{DFA17986-CFE6-435D-A609-40ADD4CA93B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9271D4-3F08-4383-AE83-2E36F1867E0A}" type="pres">
      <dgm:prSet presAssocID="{DFA17986-CFE6-435D-A609-40ADD4CA93B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8992B61-794D-4B80-A72D-F8230E8C085E}" type="pres">
      <dgm:prSet presAssocID="{DFA17986-CFE6-435D-A609-40ADD4CA93B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583E5A-826A-467B-8672-47F93CBFE0D5}" type="pres">
      <dgm:prSet presAssocID="{DFA17986-CFE6-435D-A609-40ADD4CA93B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59042B-21D7-432C-B19D-A99959C63714}" type="pres">
      <dgm:prSet presAssocID="{DFA17986-CFE6-435D-A609-40ADD4CA93B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12D97DA-88A0-4DB0-A793-5AF4C089AD2A}" type="pres">
      <dgm:prSet presAssocID="{DFA17986-CFE6-435D-A609-40ADD4CA93B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DC4C6C-79CC-475A-882C-3430176B473D}" type="pres">
      <dgm:prSet presAssocID="{DFA17986-CFE6-435D-A609-40ADD4CA93B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6E17582-7E15-491F-BEA0-164DBF2E6ADB}" type="pres">
      <dgm:prSet presAssocID="{DFA17986-CFE6-435D-A609-40ADD4CA93B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172C160-0575-4D84-942D-53A46C9CCD6A}" type="pres">
      <dgm:prSet presAssocID="{DFA17986-CFE6-435D-A609-40ADD4CA93B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48FB7FA-36E6-4B33-AEA3-DCD3A9370478}" type="pres">
      <dgm:prSet presAssocID="{DFA17986-CFE6-435D-A609-40ADD4CA93B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DE2A1DA-1309-4420-BFAE-A012E4B5863B}" type="pres">
      <dgm:prSet presAssocID="{DFA17986-CFE6-435D-A609-40ADD4CA93B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E11F5DF-DB45-47CD-83B6-72E2D4A704D1}" type="presOf" srcId="{4CD9D393-9C64-4441-8593-F07FB9E2B3DB}" destId="{7BDD18C6-FFC3-4369-8717-E5A201B6835D}" srcOrd="0" destOrd="0" presId="urn:microsoft.com/office/officeart/2005/8/layout/vProcess5"/>
    <dgm:cxn modelId="{3BD950F3-5AFB-4A18-BB47-855C727355F0}" type="presOf" srcId="{11E6968E-D704-42E7-9249-29CF19ACFA7F}" destId="{2ADC4C6C-79CC-475A-882C-3430176B473D}" srcOrd="1" destOrd="0" presId="urn:microsoft.com/office/officeart/2005/8/layout/vProcess5"/>
    <dgm:cxn modelId="{63082F2B-6AC5-4A0F-9F0B-7B1AEDE58B28}" type="presOf" srcId="{4CD9D393-9C64-4441-8593-F07FB9E2B3DB}" destId="{16E17582-7E15-491F-BEA0-164DBF2E6ADB}" srcOrd="1" destOrd="0" presId="urn:microsoft.com/office/officeart/2005/8/layout/vProcess5"/>
    <dgm:cxn modelId="{8D1CD448-E5B5-4599-BC09-0BFA1EB14BFC}" type="presOf" srcId="{8092FA06-033B-4FFB-B99A-D45358A4492F}" destId="{4DE2A1DA-1309-4420-BFAE-A012E4B5863B}" srcOrd="1" destOrd="0" presId="urn:microsoft.com/office/officeart/2005/8/layout/vProcess5"/>
    <dgm:cxn modelId="{0B8019F5-5AFD-427F-B82C-FAAE5FE717E3}" type="presOf" srcId="{11E6968E-D704-42E7-9249-29CF19ACFA7F}" destId="{BF165C37-ECD6-4A3C-A8D9-5AE6E67E537B}" srcOrd="0" destOrd="0" presId="urn:microsoft.com/office/officeart/2005/8/layout/vProcess5"/>
    <dgm:cxn modelId="{6DD6BD44-E2C0-499D-B8BC-603671E18F2D}" type="presOf" srcId="{DFA17986-CFE6-435D-A609-40ADD4CA93BF}" destId="{79355166-B759-4D29-8280-0228DF3E80EE}" srcOrd="0" destOrd="0" presId="urn:microsoft.com/office/officeart/2005/8/layout/vProcess5"/>
    <dgm:cxn modelId="{560A9CF7-8D28-40CC-BC81-27E420261633}" type="presOf" srcId="{55CC4178-AB15-40A5-BF62-1B934392731C}" destId="{D12D97DA-88A0-4DB0-A793-5AF4C089AD2A}" srcOrd="0" destOrd="0" presId="urn:microsoft.com/office/officeart/2005/8/layout/vProcess5"/>
    <dgm:cxn modelId="{2BD88DFE-C718-4B81-AF0B-6D304F6EE490}" srcId="{DFA17986-CFE6-435D-A609-40ADD4CA93BF}" destId="{8D4CF38C-E92D-4B48-A10D-B4DA66374485}" srcOrd="3" destOrd="0" parTransId="{22B51E18-15D7-4C5C-AB90-612BC8C91B2F}" sibTransId="{55CC4178-AB15-40A5-BF62-1B934392731C}"/>
    <dgm:cxn modelId="{8888B5EE-7B4D-4B83-9CD8-F2D75E056DB7}" srcId="{DFA17986-CFE6-435D-A609-40ADD4CA93BF}" destId="{11E6968E-D704-42E7-9249-29CF19ACFA7F}" srcOrd="0" destOrd="0" parTransId="{588A597C-78D0-4F41-A923-0DD2582D2263}" sibTransId="{6CDF8C5B-1CFF-4527-95D6-F1056694212D}"/>
    <dgm:cxn modelId="{73C79A1B-B842-4669-BF91-0A96FAA30808}" srcId="{DFA17986-CFE6-435D-A609-40ADD4CA93BF}" destId="{D09488E7-D337-41C5-844B-CE6BA63CB7DC}" srcOrd="2" destOrd="0" parTransId="{0B87AC89-CBBB-4337-BCED-42BEA7A8FB4E}" sibTransId="{44F301BC-51FC-4FE6-A207-F7C9B401A6A6}"/>
    <dgm:cxn modelId="{1C84BB8A-219A-4848-8FAB-9E88B3A281BC}" type="presOf" srcId="{8092FA06-033B-4FFB-B99A-D45358A4492F}" destId="{259271D4-3F08-4383-AE83-2E36F1867E0A}" srcOrd="0" destOrd="0" presId="urn:microsoft.com/office/officeart/2005/8/layout/vProcess5"/>
    <dgm:cxn modelId="{DD70DEC6-5270-4EF8-9BBE-5B84CB6C2E36}" type="presOf" srcId="{8D4CF38C-E92D-4B48-A10D-B4DA66374485}" destId="{148FB7FA-36E6-4B33-AEA3-DCD3A9370478}" srcOrd="1" destOrd="0" presId="urn:microsoft.com/office/officeart/2005/8/layout/vProcess5"/>
    <dgm:cxn modelId="{E74273A3-B553-4ED6-9B0A-39BBF66B247F}" type="presOf" srcId="{D09488E7-D337-41C5-844B-CE6BA63CB7DC}" destId="{2172C160-0575-4D84-942D-53A46C9CCD6A}" srcOrd="1" destOrd="0" presId="urn:microsoft.com/office/officeart/2005/8/layout/vProcess5"/>
    <dgm:cxn modelId="{D34C9019-157A-4863-95B1-704A08F3E695}" type="presOf" srcId="{8D4CF38C-E92D-4B48-A10D-B4DA66374485}" destId="{10494BFF-9526-4D48-A5C9-1C44F1163539}" srcOrd="0" destOrd="0" presId="urn:microsoft.com/office/officeart/2005/8/layout/vProcess5"/>
    <dgm:cxn modelId="{2F52773A-4017-4409-A5CB-4470427C6DD6}" type="presOf" srcId="{67E32090-5C17-42A5-A278-B787B76216D9}" destId="{F7583E5A-826A-467B-8672-47F93CBFE0D5}" srcOrd="0" destOrd="0" presId="urn:microsoft.com/office/officeart/2005/8/layout/vProcess5"/>
    <dgm:cxn modelId="{868FB3F6-709A-444B-BAD3-ECE4B7667FA4}" type="presOf" srcId="{44F301BC-51FC-4FE6-A207-F7C9B401A6A6}" destId="{AC59042B-21D7-432C-B19D-A99959C63714}" srcOrd="0" destOrd="0" presId="urn:microsoft.com/office/officeart/2005/8/layout/vProcess5"/>
    <dgm:cxn modelId="{DF28B658-D36B-4CDB-BB29-51DDA03DC2DB}" srcId="{DFA17986-CFE6-435D-A609-40ADD4CA93BF}" destId="{8092FA06-033B-4FFB-B99A-D45358A4492F}" srcOrd="4" destOrd="0" parTransId="{D2C00A67-5B98-45EF-A258-78F00C531628}" sibTransId="{8A794272-2D87-496A-A708-0B1D9FDC023D}"/>
    <dgm:cxn modelId="{4A3E3131-BEE7-41D7-A048-32836868E75E}" type="presOf" srcId="{D09488E7-D337-41C5-844B-CE6BA63CB7DC}" destId="{08A2A24D-6D3F-438D-9EFD-3AF5466F8FF4}" srcOrd="0" destOrd="0" presId="urn:microsoft.com/office/officeart/2005/8/layout/vProcess5"/>
    <dgm:cxn modelId="{CF108633-8959-4E7F-8166-0BE9EF9196D3}" srcId="{DFA17986-CFE6-435D-A609-40ADD4CA93BF}" destId="{4CD9D393-9C64-4441-8593-F07FB9E2B3DB}" srcOrd="1" destOrd="0" parTransId="{F020BB73-B05B-47BA-BC2A-197D96BF8641}" sibTransId="{67E32090-5C17-42A5-A278-B787B76216D9}"/>
    <dgm:cxn modelId="{25752B28-F1F2-432C-998F-685D8F8F7C8E}" type="presOf" srcId="{6CDF8C5B-1CFF-4527-95D6-F1056694212D}" destId="{D8992B61-794D-4B80-A72D-F8230E8C085E}" srcOrd="0" destOrd="0" presId="urn:microsoft.com/office/officeart/2005/8/layout/vProcess5"/>
    <dgm:cxn modelId="{8402E01A-860A-40A8-8922-C908ED66E424}" type="presParOf" srcId="{79355166-B759-4D29-8280-0228DF3E80EE}" destId="{841A7392-64CD-4365-B66B-2040998F9E12}" srcOrd="0" destOrd="0" presId="urn:microsoft.com/office/officeart/2005/8/layout/vProcess5"/>
    <dgm:cxn modelId="{3CBAC7D3-97F5-4602-A5AC-80FDB2624915}" type="presParOf" srcId="{79355166-B759-4D29-8280-0228DF3E80EE}" destId="{BF165C37-ECD6-4A3C-A8D9-5AE6E67E537B}" srcOrd="1" destOrd="0" presId="urn:microsoft.com/office/officeart/2005/8/layout/vProcess5"/>
    <dgm:cxn modelId="{96A14E01-B46D-42DF-81EE-721C55EA2A1C}" type="presParOf" srcId="{79355166-B759-4D29-8280-0228DF3E80EE}" destId="{7BDD18C6-FFC3-4369-8717-E5A201B6835D}" srcOrd="2" destOrd="0" presId="urn:microsoft.com/office/officeart/2005/8/layout/vProcess5"/>
    <dgm:cxn modelId="{4307C636-B358-425E-BF7D-8602569D17A2}" type="presParOf" srcId="{79355166-B759-4D29-8280-0228DF3E80EE}" destId="{08A2A24D-6D3F-438D-9EFD-3AF5466F8FF4}" srcOrd="3" destOrd="0" presId="urn:microsoft.com/office/officeart/2005/8/layout/vProcess5"/>
    <dgm:cxn modelId="{DCF56FF1-8A47-4B62-B36B-FD7375872123}" type="presParOf" srcId="{79355166-B759-4D29-8280-0228DF3E80EE}" destId="{10494BFF-9526-4D48-A5C9-1C44F1163539}" srcOrd="4" destOrd="0" presId="urn:microsoft.com/office/officeart/2005/8/layout/vProcess5"/>
    <dgm:cxn modelId="{E90BD42B-ED20-464D-AB4E-A4AB0D778586}" type="presParOf" srcId="{79355166-B759-4D29-8280-0228DF3E80EE}" destId="{259271D4-3F08-4383-AE83-2E36F1867E0A}" srcOrd="5" destOrd="0" presId="urn:microsoft.com/office/officeart/2005/8/layout/vProcess5"/>
    <dgm:cxn modelId="{704FF4DC-0BF8-4382-858F-22BE865068C1}" type="presParOf" srcId="{79355166-B759-4D29-8280-0228DF3E80EE}" destId="{D8992B61-794D-4B80-A72D-F8230E8C085E}" srcOrd="6" destOrd="0" presId="urn:microsoft.com/office/officeart/2005/8/layout/vProcess5"/>
    <dgm:cxn modelId="{F089F55F-91B4-42BB-AFB2-5E81B393026D}" type="presParOf" srcId="{79355166-B759-4D29-8280-0228DF3E80EE}" destId="{F7583E5A-826A-467B-8672-47F93CBFE0D5}" srcOrd="7" destOrd="0" presId="urn:microsoft.com/office/officeart/2005/8/layout/vProcess5"/>
    <dgm:cxn modelId="{A7230385-9F93-4D26-BEDA-1DC96151B11B}" type="presParOf" srcId="{79355166-B759-4D29-8280-0228DF3E80EE}" destId="{AC59042B-21D7-432C-B19D-A99959C63714}" srcOrd="8" destOrd="0" presId="urn:microsoft.com/office/officeart/2005/8/layout/vProcess5"/>
    <dgm:cxn modelId="{A2760F52-27B1-4CEF-9E82-A828EFE813B1}" type="presParOf" srcId="{79355166-B759-4D29-8280-0228DF3E80EE}" destId="{D12D97DA-88A0-4DB0-A793-5AF4C089AD2A}" srcOrd="9" destOrd="0" presId="urn:microsoft.com/office/officeart/2005/8/layout/vProcess5"/>
    <dgm:cxn modelId="{77A0C029-FBD2-42E0-B37A-9217E7D6342D}" type="presParOf" srcId="{79355166-B759-4D29-8280-0228DF3E80EE}" destId="{2ADC4C6C-79CC-475A-882C-3430176B473D}" srcOrd="10" destOrd="0" presId="urn:microsoft.com/office/officeart/2005/8/layout/vProcess5"/>
    <dgm:cxn modelId="{81B0A6EA-15D8-4F8E-AB4D-71466795D1C5}" type="presParOf" srcId="{79355166-B759-4D29-8280-0228DF3E80EE}" destId="{16E17582-7E15-491F-BEA0-164DBF2E6ADB}" srcOrd="11" destOrd="0" presId="urn:microsoft.com/office/officeart/2005/8/layout/vProcess5"/>
    <dgm:cxn modelId="{B897ABB0-D66B-4D2E-96EF-ED787E59A88B}" type="presParOf" srcId="{79355166-B759-4D29-8280-0228DF3E80EE}" destId="{2172C160-0575-4D84-942D-53A46C9CCD6A}" srcOrd="12" destOrd="0" presId="urn:microsoft.com/office/officeart/2005/8/layout/vProcess5"/>
    <dgm:cxn modelId="{C70CC36E-501C-47F5-A807-60B63AD1BAD1}" type="presParOf" srcId="{79355166-B759-4D29-8280-0228DF3E80EE}" destId="{148FB7FA-36E6-4B33-AEA3-DCD3A9370478}" srcOrd="13" destOrd="0" presId="urn:microsoft.com/office/officeart/2005/8/layout/vProcess5"/>
    <dgm:cxn modelId="{423F5554-11E4-452E-96F2-24DEA872AB71}" type="presParOf" srcId="{79355166-B759-4D29-8280-0228DF3E80EE}" destId="{4DE2A1DA-1309-4420-BFAE-A012E4B5863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981AAA-0CFC-4243-AA75-C26FAA3896C3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FF84F0-8C2B-4DA4-ABC5-DC4B15D430ED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Autor 1</a:t>
          </a:r>
        </a:p>
      </dgm:t>
    </dgm:pt>
    <dgm:pt modelId="{06255F1A-1993-4583-AF7D-DAD31DAE3EF5}" type="parTrans" cxnId="{EA834D0F-A917-48DB-8FF7-6B79B537DAA4}">
      <dgm:prSet/>
      <dgm:spPr/>
      <dgm:t>
        <a:bodyPr/>
        <a:lstStyle/>
        <a:p>
          <a:endParaRPr lang="pt-BR"/>
        </a:p>
      </dgm:t>
    </dgm:pt>
    <dgm:pt modelId="{D2287B50-C282-47C9-81F7-708E5E60C243}" type="sibTrans" cxnId="{EA834D0F-A917-48DB-8FF7-6B79B537DAA4}">
      <dgm:prSet/>
      <dgm:spPr/>
      <dgm:t>
        <a:bodyPr/>
        <a:lstStyle/>
        <a:p>
          <a:endParaRPr lang="pt-BR"/>
        </a:p>
      </dgm:t>
    </dgm:pt>
    <dgm:pt modelId="{BD64937D-DF85-4B53-B6A2-0CCA1D10C356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Ideia central</a:t>
          </a:r>
        </a:p>
      </dgm:t>
    </dgm:pt>
    <dgm:pt modelId="{9B2379B6-095C-4D1A-B539-5EB12FA4A0B2}" type="parTrans" cxnId="{250E0989-1735-4266-901B-E68AD17419F6}">
      <dgm:prSet/>
      <dgm:spPr/>
      <dgm:t>
        <a:bodyPr/>
        <a:lstStyle/>
        <a:p>
          <a:endParaRPr lang="pt-BR"/>
        </a:p>
      </dgm:t>
    </dgm:pt>
    <dgm:pt modelId="{B0DACECC-9634-4694-9CEF-8EBAED09C3BC}" type="sibTrans" cxnId="{250E0989-1735-4266-901B-E68AD17419F6}">
      <dgm:prSet/>
      <dgm:spPr/>
      <dgm:t>
        <a:bodyPr/>
        <a:lstStyle/>
        <a:p>
          <a:endParaRPr lang="pt-BR"/>
        </a:p>
      </dgm:t>
    </dgm:pt>
    <dgm:pt modelId="{CE40461B-E642-4560-AB1A-62CDE3452EF2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Autor 2</a:t>
          </a:r>
        </a:p>
      </dgm:t>
    </dgm:pt>
    <dgm:pt modelId="{E41D47C7-759F-47A2-BF69-3235049F4DC4}" type="parTrans" cxnId="{1A6F6832-B516-4B3C-BF9B-CF2E702893A7}">
      <dgm:prSet/>
      <dgm:spPr/>
      <dgm:t>
        <a:bodyPr/>
        <a:lstStyle/>
        <a:p>
          <a:endParaRPr lang="pt-BR"/>
        </a:p>
      </dgm:t>
    </dgm:pt>
    <dgm:pt modelId="{FDCA9778-27F9-47F5-8AC7-92C86A7A9C4E}" type="sibTrans" cxnId="{1A6F6832-B516-4B3C-BF9B-CF2E702893A7}">
      <dgm:prSet/>
      <dgm:spPr/>
      <dgm:t>
        <a:bodyPr/>
        <a:lstStyle/>
        <a:p>
          <a:endParaRPr lang="pt-BR"/>
        </a:p>
      </dgm:t>
    </dgm:pt>
    <dgm:pt modelId="{C4514F04-19CB-404B-972C-999316194844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Ideia central</a:t>
          </a:r>
        </a:p>
      </dgm:t>
    </dgm:pt>
    <dgm:pt modelId="{050484BB-AA0A-4706-9C97-C3A5714570EB}" type="parTrans" cxnId="{F54B7B50-E463-4D2C-ACF3-8FABAB29D5FF}">
      <dgm:prSet/>
      <dgm:spPr/>
      <dgm:t>
        <a:bodyPr/>
        <a:lstStyle/>
        <a:p>
          <a:endParaRPr lang="pt-BR"/>
        </a:p>
      </dgm:t>
    </dgm:pt>
    <dgm:pt modelId="{F37602AC-309C-43F8-B5CA-15EF0676EBD0}" type="sibTrans" cxnId="{F54B7B50-E463-4D2C-ACF3-8FABAB29D5FF}">
      <dgm:prSet/>
      <dgm:spPr/>
      <dgm:t>
        <a:bodyPr/>
        <a:lstStyle/>
        <a:p>
          <a:endParaRPr lang="pt-BR"/>
        </a:p>
      </dgm:t>
    </dgm:pt>
    <dgm:pt modelId="{9A5D8820-E5C5-4CF8-BDC6-D60596EFE96C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Autor 3</a:t>
          </a:r>
        </a:p>
      </dgm:t>
    </dgm:pt>
    <dgm:pt modelId="{906D3DDA-F941-40CF-9F8A-D5DAFD2E5892}" type="parTrans" cxnId="{975D3C3F-5F02-46D1-8243-CF7989B834BD}">
      <dgm:prSet/>
      <dgm:spPr/>
      <dgm:t>
        <a:bodyPr/>
        <a:lstStyle/>
        <a:p>
          <a:endParaRPr lang="pt-BR"/>
        </a:p>
      </dgm:t>
    </dgm:pt>
    <dgm:pt modelId="{70938590-E062-4474-A1F8-4251C35639C1}" type="sibTrans" cxnId="{975D3C3F-5F02-46D1-8243-CF7989B834BD}">
      <dgm:prSet/>
      <dgm:spPr/>
      <dgm:t>
        <a:bodyPr/>
        <a:lstStyle/>
        <a:p>
          <a:endParaRPr lang="pt-BR"/>
        </a:p>
      </dgm:t>
    </dgm:pt>
    <dgm:pt modelId="{D6DC752A-B2B7-4F28-A5D0-F545EDC75DC9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Ideia central</a:t>
          </a:r>
        </a:p>
      </dgm:t>
    </dgm:pt>
    <dgm:pt modelId="{0570AAC8-A720-4E60-8133-37419E325252}" type="parTrans" cxnId="{B47B689C-FB5B-4376-BAE0-096E67F5BF82}">
      <dgm:prSet/>
      <dgm:spPr/>
      <dgm:t>
        <a:bodyPr/>
        <a:lstStyle/>
        <a:p>
          <a:endParaRPr lang="pt-BR"/>
        </a:p>
      </dgm:t>
    </dgm:pt>
    <dgm:pt modelId="{6ABDA5D8-BA9F-40C6-AA6D-F8AD0D776C93}" type="sibTrans" cxnId="{B47B689C-FB5B-4376-BAE0-096E67F5BF82}">
      <dgm:prSet/>
      <dgm:spPr/>
      <dgm:t>
        <a:bodyPr/>
        <a:lstStyle/>
        <a:p>
          <a:endParaRPr lang="pt-BR"/>
        </a:p>
      </dgm:t>
    </dgm:pt>
    <dgm:pt modelId="{5479C848-B957-47DA-9995-F670B8566235}" type="pres">
      <dgm:prSet presAssocID="{FF981AAA-0CFC-4243-AA75-C26FAA3896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648886A-2DDB-42F6-8027-8BC6EAB874B9}" type="pres">
      <dgm:prSet presAssocID="{9EFF84F0-8C2B-4DA4-ABC5-DC4B15D430ED}" presName="linNode" presStyleCnt="0"/>
      <dgm:spPr/>
    </dgm:pt>
    <dgm:pt modelId="{9037AD8F-58C0-4C09-8EB4-2E2CA20D61E5}" type="pres">
      <dgm:prSet presAssocID="{9EFF84F0-8C2B-4DA4-ABC5-DC4B15D430ED}" presName="parentText" presStyleLbl="node1" presStyleIdx="0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4CC6F4-51D1-49C2-A8CB-827C2E7F8C0E}" type="pres">
      <dgm:prSet presAssocID="{9EFF84F0-8C2B-4DA4-ABC5-DC4B15D430E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A41062-B227-43F8-8CBA-3CB8E4A069D7}" type="pres">
      <dgm:prSet presAssocID="{D2287B50-C282-47C9-81F7-708E5E60C243}" presName="sp" presStyleCnt="0"/>
      <dgm:spPr/>
    </dgm:pt>
    <dgm:pt modelId="{26105542-79BC-4C4C-A73B-CB6491B6042A}" type="pres">
      <dgm:prSet presAssocID="{CE40461B-E642-4560-AB1A-62CDE3452EF2}" presName="linNode" presStyleCnt="0"/>
      <dgm:spPr/>
    </dgm:pt>
    <dgm:pt modelId="{08A12203-2D31-4365-A21A-92D1441F368C}" type="pres">
      <dgm:prSet presAssocID="{CE40461B-E642-4560-AB1A-62CDE3452EF2}" presName="parentText" presStyleLbl="node1" presStyleIdx="1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5E7AC02-C7C0-49EE-996D-8ADF12272511}" type="pres">
      <dgm:prSet presAssocID="{CE40461B-E642-4560-AB1A-62CDE3452EF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3CB1F8-B935-4049-BD49-7C9CE7CC7C21}" type="pres">
      <dgm:prSet presAssocID="{FDCA9778-27F9-47F5-8AC7-92C86A7A9C4E}" presName="sp" presStyleCnt="0"/>
      <dgm:spPr/>
    </dgm:pt>
    <dgm:pt modelId="{A61BED28-E9D3-41E6-8333-55C511011E14}" type="pres">
      <dgm:prSet presAssocID="{9A5D8820-E5C5-4CF8-BDC6-D60596EFE96C}" presName="linNode" presStyleCnt="0"/>
      <dgm:spPr/>
    </dgm:pt>
    <dgm:pt modelId="{F103780B-6B58-4928-9A5C-2DF9324646D2}" type="pres">
      <dgm:prSet presAssocID="{9A5D8820-E5C5-4CF8-BDC6-D60596EFE96C}" presName="parentText" presStyleLbl="node1" presStyleIdx="2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9FC7DF-A45C-456C-ADC2-6A84FAEFF336}" type="pres">
      <dgm:prSet presAssocID="{9A5D8820-E5C5-4CF8-BDC6-D60596EFE96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51FBD96-A389-44CF-B929-F3FFC2749B15}" type="presOf" srcId="{CE40461B-E642-4560-AB1A-62CDE3452EF2}" destId="{08A12203-2D31-4365-A21A-92D1441F368C}" srcOrd="0" destOrd="0" presId="urn:microsoft.com/office/officeart/2005/8/layout/vList5"/>
    <dgm:cxn modelId="{64FCC0B2-BA3F-442C-8028-AFBDE298F180}" type="presOf" srcId="{BD64937D-DF85-4B53-B6A2-0CCA1D10C356}" destId="{D24CC6F4-51D1-49C2-A8CB-827C2E7F8C0E}" srcOrd="0" destOrd="0" presId="urn:microsoft.com/office/officeart/2005/8/layout/vList5"/>
    <dgm:cxn modelId="{F7E0E651-138D-49E5-AA3F-BD1AEEC96257}" type="presOf" srcId="{9A5D8820-E5C5-4CF8-BDC6-D60596EFE96C}" destId="{F103780B-6B58-4928-9A5C-2DF9324646D2}" srcOrd="0" destOrd="0" presId="urn:microsoft.com/office/officeart/2005/8/layout/vList5"/>
    <dgm:cxn modelId="{72BEEC70-4227-4604-925A-B8160A9D7978}" type="presOf" srcId="{9EFF84F0-8C2B-4DA4-ABC5-DC4B15D430ED}" destId="{9037AD8F-58C0-4C09-8EB4-2E2CA20D61E5}" srcOrd="0" destOrd="0" presId="urn:microsoft.com/office/officeart/2005/8/layout/vList5"/>
    <dgm:cxn modelId="{250E0989-1735-4266-901B-E68AD17419F6}" srcId="{9EFF84F0-8C2B-4DA4-ABC5-DC4B15D430ED}" destId="{BD64937D-DF85-4B53-B6A2-0CCA1D10C356}" srcOrd="0" destOrd="0" parTransId="{9B2379B6-095C-4D1A-B539-5EB12FA4A0B2}" sibTransId="{B0DACECC-9634-4694-9CEF-8EBAED09C3BC}"/>
    <dgm:cxn modelId="{975D3C3F-5F02-46D1-8243-CF7989B834BD}" srcId="{FF981AAA-0CFC-4243-AA75-C26FAA3896C3}" destId="{9A5D8820-E5C5-4CF8-BDC6-D60596EFE96C}" srcOrd="2" destOrd="0" parTransId="{906D3DDA-F941-40CF-9F8A-D5DAFD2E5892}" sibTransId="{70938590-E062-4474-A1F8-4251C35639C1}"/>
    <dgm:cxn modelId="{EA834D0F-A917-48DB-8FF7-6B79B537DAA4}" srcId="{FF981AAA-0CFC-4243-AA75-C26FAA3896C3}" destId="{9EFF84F0-8C2B-4DA4-ABC5-DC4B15D430ED}" srcOrd="0" destOrd="0" parTransId="{06255F1A-1993-4583-AF7D-DAD31DAE3EF5}" sibTransId="{D2287B50-C282-47C9-81F7-708E5E60C243}"/>
    <dgm:cxn modelId="{F54B7B50-E463-4D2C-ACF3-8FABAB29D5FF}" srcId="{CE40461B-E642-4560-AB1A-62CDE3452EF2}" destId="{C4514F04-19CB-404B-972C-999316194844}" srcOrd="0" destOrd="0" parTransId="{050484BB-AA0A-4706-9C97-C3A5714570EB}" sibTransId="{F37602AC-309C-43F8-B5CA-15EF0676EBD0}"/>
    <dgm:cxn modelId="{8F843390-6DF6-4B49-B02F-5D765F531BFE}" type="presOf" srcId="{FF981AAA-0CFC-4243-AA75-C26FAA3896C3}" destId="{5479C848-B957-47DA-9995-F670B8566235}" srcOrd="0" destOrd="0" presId="urn:microsoft.com/office/officeart/2005/8/layout/vList5"/>
    <dgm:cxn modelId="{B47B689C-FB5B-4376-BAE0-096E67F5BF82}" srcId="{9A5D8820-E5C5-4CF8-BDC6-D60596EFE96C}" destId="{D6DC752A-B2B7-4F28-A5D0-F545EDC75DC9}" srcOrd="0" destOrd="0" parTransId="{0570AAC8-A720-4E60-8133-37419E325252}" sibTransId="{6ABDA5D8-BA9F-40C6-AA6D-F8AD0D776C93}"/>
    <dgm:cxn modelId="{1A6F6832-B516-4B3C-BF9B-CF2E702893A7}" srcId="{FF981AAA-0CFC-4243-AA75-C26FAA3896C3}" destId="{CE40461B-E642-4560-AB1A-62CDE3452EF2}" srcOrd="1" destOrd="0" parTransId="{E41D47C7-759F-47A2-BF69-3235049F4DC4}" sibTransId="{FDCA9778-27F9-47F5-8AC7-92C86A7A9C4E}"/>
    <dgm:cxn modelId="{26D194E9-B6D5-4E00-A610-D22E65AB915F}" type="presOf" srcId="{D6DC752A-B2B7-4F28-A5D0-F545EDC75DC9}" destId="{709FC7DF-A45C-456C-ADC2-6A84FAEFF336}" srcOrd="0" destOrd="0" presId="urn:microsoft.com/office/officeart/2005/8/layout/vList5"/>
    <dgm:cxn modelId="{C85395E6-4ED9-49AA-B694-58B05EAABC31}" type="presOf" srcId="{C4514F04-19CB-404B-972C-999316194844}" destId="{15E7AC02-C7C0-49EE-996D-8ADF12272511}" srcOrd="0" destOrd="0" presId="urn:microsoft.com/office/officeart/2005/8/layout/vList5"/>
    <dgm:cxn modelId="{B38FB7DD-AF6E-41BB-BC92-29ED1FB1A867}" type="presParOf" srcId="{5479C848-B957-47DA-9995-F670B8566235}" destId="{7648886A-2DDB-42F6-8027-8BC6EAB874B9}" srcOrd="0" destOrd="0" presId="urn:microsoft.com/office/officeart/2005/8/layout/vList5"/>
    <dgm:cxn modelId="{687D3C2B-A9E5-46F7-81EB-72D9673E56F8}" type="presParOf" srcId="{7648886A-2DDB-42F6-8027-8BC6EAB874B9}" destId="{9037AD8F-58C0-4C09-8EB4-2E2CA20D61E5}" srcOrd="0" destOrd="0" presId="urn:microsoft.com/office/officeart/2005/8/layout/vList5"/>
    <dgm:cxn modelId="{48D881D4-96E1-4B86-B71C-CC6880BB095F}" type="presParOf" srcId="{7648886A-2DDB-42F6-8027-8BC6EAB874B9}" destId="{D24CC6F4-51D1-49C2-A8CB-827C2E7F8C0E}" srcOrd="1" destOrd="0" presId="urn:microsoft.com/office/officeart/2005/8/layout/vList5"/>
    <dgm:cxn modelId="{BEF54FDD-669E-4911-90B7-C09839E5CC7C}" type="presParOf" srcId="{5479C848-B957-47DA-9995-F670B8566235}" destId="{70A41062-B227-43F8-8CBA-3CB8E4A069D7}" srcOrd="1" destOrd="0" presId="urn:microsoft.com/office/officeart/2005/8/layout/vList5"/>
    <dgm:cxn modelId="{3B242533-226C-4B67-8D7F-60E833AD16A3}" type="presParOf" srcId="{5479C848-B957-47DA-9995-F670B8566235}" destId="{26105542-79BC-4C4C-A73B-CB6491B6042A}" srcOrd="2" destOrd="0" presId="urn:microsoft.com/office/officeart/2005/8/layout/vList5"/>
    <dgm:cxn modelId="{73DEA6F6-0B6B-4C06-8B63-2BEABE9EBEF8}" type="presParOf" srcId="{26105542-79BC-4C4C-A73B-CB6491B6042A}" destId="{08A12203-2D31-4365-A21A-92D1441F368C}" srcOrd="0" destOrd="0" presId="urn:microsoft.com/office/officeart/2005/8/layout/vList5"/>
    <dgm:cxn modelId="{BE4AB90D-2F41-46B3-90DE-48A8D0A55D44}" type="presParOf" srcId="{26105542-79BC-4C4C-A73B-CB6491B6042A}" destId="{15E7AC02-C7C0-49EE-996D-8ADF12272511}" srcOrd="1" destOrd="0" presId="urn:microsoft.com/office/officeart/2005/8/layout/vList5"/>
    <dgm:cxn modelId="{D7FF1626-D012-4EAF-88EA-85324C1517A2}" type="presParOf" srcId="{5479C848-B957-47DA-9995-F670B8566235}" destId="{723CB1F8-B935-4049-BD49-7C9CE7CC7C21}" srcOrd="3" destOrd="0" presId="urn:microsoft.com/office/officeart/2005/8/layout/vList5"/>
    <dgm:cxn modelId="{D0C50F1E-B3F2-4B9F-B969-FD30C7C5D40D}" type="presParOf" srcId="{5479C848-B957-47DA-9995-F670B8566235}" destId="{A61BED28-E9D3-41E6-8333-55C511011E14}" srcOrd="4" destOrd="0" presId="urn:microsoft.com/office/officeart/2005/8/layout/vList5"/>
    <dgm:cxn modelId="{B0966C60-DF9F-4276-93E8-047DC608655F}" type="presParOf" srcId="{A61BED28-E9D3-41E6-8333-55C511011E14}" destId="{F103780B-6B58-4928-9A5C-2DF9324646D2}" srcOrd="0" destOrd="0" presId="urn:microsoft.com/office/officeart/2005/8/layout/vList5"/>
    <dgm:cxn modelId="{75FDB7AE-8525-431D-8EF1-B495B28D5EB4}" type="presParOf" srcId="{A61BED28-E9D3-41E6-8333-55C511011E14}" destId="{709FC7DF-A45C-456C-ADC2-6A84FAEFF33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981AAA-0CFC-4243-AA75-C26FAA3896C3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FF84F0-8C2B-4DA4-ABC5-DC4B15D430ED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Primeiro achado</a:t>
          </a:r>
        </a:p>
      </dgm:t>
    </dgm:pt>
    <dgm:pt modelId="{06255F1A-1993-4583-AF7D-DAD31DAE3EF5}" type="parTrans" cxnId="{EA834D0F-A917-48DB-8FF7-6B79B537DAA4}">
      <dgm:prSet/>
      <dgm:spPr/>
      <dgm:t>
        <a:bodyPr/>
        <a:lstStyle/>
        <a:p>
          <a:endParaRPr lang="pt-BR"/>
        </a:p>
      </dgm:t>
    </dgm:pt>
    <dgm:pt modelId="{D2287B50-C282-47C9-81F7-708E5E60C243}" type="sibTrans" cxnId="{EA834D0F-A917-48DB-8FF7-6B79B537DAA4}">
      <dgm:prSet/>
      <dgm:spPr/>
      <dgm:t>
        <a:bodyPr/>
        <a:lstStyle/>
        <a:p>
          <a:endParaRPr lang="pt-BR"/>
        </a:p>
      </dgm:t>
    </dgm:pt>
    <dgm:pt modelId="{BD64937D-DF85-4B53-B6A2-0CCA1D10C356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discussão</a:t>
          </a:r>
        </a:p>
      </dgm:t>
    </dgm:pt>
    <dgm:pt modelId="{9B2379B6-095C-4D1A-B539-5EB12FA4A0B2}" type="parTrans" cxnId="{250E0989-1735-4266-901B-E68AD17419F6}">
      <dgm:prSet/>
      <dgm:spPr/>
      <dgm:t>
        <a:bodyPr/>
        <a:lstStyle/>
        <a:p>
          <a:endParaRPr lang="pt-BR"/>
        </a:p>
      </dgm:t>
    </dgm:pt>
    <dgm:pt modelId="{B0DACECC-9634-4694-9CEF-8EBAED09C3BC}" type="sibTrans" cxnId="{250E0989-1735-4266-901B-E68AD17419F6}">
      <dgm:prSet/>
      <dgm:spPr/>
      <dgm:t>
        <a:bodyPr/>
        <a:lstStyle/>
        <a:p>
          <a:endParaRPr lang="pt-BR"/>
        </a:p>
      </dgm:t>
    </dgm:pt>
    <dgm:pt modelId="{CE40461B-E642-4560-AB1A-62CDE3452EF2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Segundo achado</a:t>
          </a:r>
        </a:p>
      </dgm:t>
    </dgm:pt>
    <dgm:pt modelId="{E41D47C7-759F-47A2-BF69-3235049F4DC4}" type="parTrans" cxnId="{1A6F6832-B516-4B3C-BF9B-CF2E702893A7}">
      <dgm:prSet/>
      <dgm:spPr/>
      <dgm:t>
        <a:bodyPr/>
        <a:lstStyle/>
        <a:p>
          <a:endParaRPr lang="pt-BR"/>
        </a:p>
      </dgm:t>
    </dgm:pt>
    <dgm:pt modelId="{FDCA9778-27F9-47F5-8AC7-92C86A7A9C4E}" type="sibTrans" cxnId="{1A6F6832-B516-4B3C-BF9B-CF2E702893A7}">
      <dgm:prSet/>
      <dgm:spPr/>
      <dgm:t>
        <a:bodyPr/>
        <a:lstStyle/>
        <a:p>
          <a:endParaRPr lang="pt-BR"/>
        </a:p>
      </dgm:t>
    </dgm:pt>
    <dgm:pt modelId="{C4514F04-19CB-404B-972C-999316194844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discussão</a:t>
          </a:r>
        </a:p>
      </dgm:t>
    </dgm:pt>
    <dgm:pt modelId="{050484BB-AA0A-4706-9C97-C3A5714570EB}" type="parTrans" cxnId="{F54B7B50-E463-4D2C-ACF3-8FABAB29D5FF}">
      <dgm:prSet/>
      <dgm:spPr/>
      <dgm:t>
        <a:bodyPr/>
        <a:lstStyle/>
        <a:p>
          <a:endParaRPr lang="pt-BR"/>
        </a:p>
      </dgm:t>
    </dgm:pt>
    <dgm:pt modelId="{F37602AC-309C-43F8-B5CA-15EF0676EBD0}" type="sibTrans" cxnId="{F54B7B50-E463-4D2C-ACF3-8FABAB29D5FF}">
      <dgm:prSet/>
      <dgm:spPr/>
      <dgm:t>
        <a:bodyPr/>
        <a:lstStyle/>
        <a:p>
          <a:endParaRPr lang="pt-BR"/>
        </a:p>
      </dgm:t>
    </dgm:pt>
    <dgm:pt modelId="{9A5D8820-E5C5-4CF8-BDC6-D60596EFE96C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Terceiro achado</a:t>
          </a:r>
        </a:p>
      </dgm:t>
    </dgm:pt>
    <dgm:pt modelId="{906D3DDA-F941-40CF-9F8A-D5DAFD2E5892}" type="parTrans" cxnId="{975D3C3F-5F02-46D1-8243-CF7989B834BD}">
      <dgm:prSet/>
      <dgm:spPr/>
      <dgm:t>
        <a:bodyPr/>
        <a:lstStyle/>
        <a:p>
          <a:endParaRPr lang="pt-BR"/>
        </a:p>
      </dgm:t>
    </dgm:pt>
    <dgm:pt modelId="{70938590-E062-4474-A1F8-4251C35639C1}" type="sibTrans" cxnId="{975D3C3F-5F02-46D1-8243-CF7989B834BD}">
      <dgm:prSet/>
      <dgm:spPr/>
      <dgm:t>
        <a:bodyPr/>
        <a:lstStyle/>
        <a:p>
          <a:endParaRPr lang="pt-BR"/>
        </a:p>
      </dgm:t>
    </dgm:pt>
    <dgm:pt modelId="{D6DC752A-B2B7-4F28-A5D0-F545EDC75DC9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Discussão</a:t>
          </a:r>
        </a:p>
      </dgm:t>
    </dgm:pt>
    <dgm:pt modelId="{0570AAC8-A720-4E60-8133-37419E325252}" type="parTrans" cxnId="{B47B689C-FB5B-4376-BAE0-096E67F5BF82}">
      <dgm:prSet/>
      <dgm:spPr/>
      <dgm:t>
        <a:bodyPr/>
        <a:lstStyle/>
        <a:p>
          <a:endParaRPr lang="pt-BR"/>
        </a:p>
      </dgm:t>
    </dgm:pt>
    <dgm:pt modelId="{6ABDA5D8-BA9F-40C6-AA6D-F8AD0D776C93}" type="sibTrans" cxnId="{B47B689C-FB5B-4376-BAE0-096E67F5BF82}">
      <dgm:prSet/>
      <dgm:spPr/>
      <dgm:t>
        <a:bodyPr/>
        <a:lstStyle/>
        <a:p>
          <a:endParaRPr lang="pt-BR"/>
        </a:p>
      </dgm:t>
    </dgm:pt>
    <dgm:pt modelId="{5479C848-B957-47DA-9995-F670B8566235}" type="pres">
      <dgm:prSet presAssocID="{FF981AAA-0CFC-4243-AA75-C26FAA3896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648886A-2DDB-42F6-8027-8BC6EAB874B9}" type="pres">
      <dgm:prSet presAssocID="{9EFF84F0-8C2B-4DA4-ABC5-DC4B15D430ED}" presName="linNode" presStyleCnt="0"/>
      <dgm:spPr/>
    </dgm:pt>
    <dgm:pt modelId="{9037AD8F-58C0-4C09-8EB4-2E2CA20D61E5}" type="pres">
      <dgm:prSet presAssocID="{9EFF84F0-8C2B-4DA4-ABC5-DC4B15D430ED}" presName="parentText" presStyleLbl="node1" presStyleIdx="0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4CC6F4-51D1-49C2-A8CB-827C2E7F8C0E}" type="pres">
      <dgm:prSet presAssocID="{9EFF84F0-8C2B-4DA4-ABC5-DC4B15D430E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A41062-B227-43F8-8CBA-3CB8E4A069D7}" type="pres">
      <dgm:prSet presAssocID="{D2287B50-C282-47C9-81F7-708E5E60C243}" presName="sp" presStyleCnt="0"/>
      <dgm:spPr/>
    </dgm:pt>
    <dgm:pt modelId="{26105542-79BC-4C4C-A73B-CB6491B6042A}" type="pres">
      <dgm:prSet presAssocID="{CE40461B-E642-4560-AB1A-62CDE3452EF2}" presName="linNode" presStyleCnt="0"/>
      <dgm:spPr/>
    </dgm:pt>
    <dgm:pt modelId="{08A12203-2D31-4365-A21A-92D1441F368C}" type="pres">
      <dgm:prSet presAssocID="{CE40461B-E642-4560-AB1A-62CDE3452EF2}" presName="parentText" presStyleLbl="node1" presStyleIdx="1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5E7AC02-C7C0-49EE-996D-8ADF12272511}" type="pres">
      <dgm:prSet presAssocID="{CE40461B-E642-4560-AB1A-62CDE3452EF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3CB1F8-B935-4049-BD49-7C9CE7CC7C21}" type="pres">
      <dgm:prSet presAssocID="{FDCA9778-27F9-47F5-8AC7-92C86A7A9C4E}" presName="sp" presStyleCnt="0"/>
      <dgm:spPr/>
    </dgm:pt>
    <dgm:pt modelId="{A61BED28-E9D3-41E6-8333-55C511011E14}" type="pres">
      <dgm:prSet presAssocID="{9A5D8820-E5C5-4CF8-BDC6-D60596EFE96C}" presName="linNode" presStyleCnt="0"/>
      <dgm:spPr/>
    </dgm:pt>
    <dgm:pt modelId="{F103780B-6B58-4928-9A5C-2DF9324646D2}" type="pres">
      <dgm:prSet presAssocID="{9A5D8820-E5C5-4CF8-BDC6-D60596EFE96C}" presName="parentText" presStyleLbl="node1" presStyleIdx="2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9FC7DF-A45C-456C-ADC2-6A84FAEFF336}" type="pres">
      <dgm:prSet presAssocID="{9A5D8820-E5C5-4CF8-BDC6-D60596EFE96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463DF21-6A42-434F-9ADC-9703142121D3}" type="presOf" srcId="{BD64937D-DF85-4B53-B6A2-0CCA1D10C356}" destId="{D24CC6F4-51D1-49C2-A8CB-827C2E7F8C0E}" srcOrd="0" destOrd="0" presId="urn:microsoft.com/office/officeart/2005/8/layout/vList5"/>
    <dgm:cxn modelId="{250E0989-1735-4266-901B-E68AD17419F6}" srcId="{9EFF84F0-8C2B-4DA4-ABC5-DC4B15D430ED}" destId="{BD64937D-DF85-4B53-B6A2-0CCA1D10C356}" srcOrd="0" destOrd="0" parTransId="{9B2379B6-095C-4D1A-B539-5EB12FA4A0B2}" sibTransId="{B0DACECC-9634-4694-9CEF-8EBAED09C3BC}"/>
    <dgm:cxn modelId="{4F5E1154-F38A-42F4-B800-AB3F9F328FD8}" type="presOf" srcId="{C4514F04-19CB-404B-972C-999316194844}" destId="{15E7AC02-C7C0-49EE-996D-8ADF12272511}" srcOrd="0" destOrd="0" presId="urn:microsoft.com/office/officeart/2005/8/layout/vList5"/>
    <dgm:cxn modelId="{975D3C3F-5F02-46D1-8243-CF7989B834BD}" srcId="{FF981AAA-0CFC-4243-AA75-C26FAA3896C3}" destId="{9A5D8820-E5C5-4CF8-BDC6-D60596EFE96C}" srcOrd="2" destOrd="0" parTransId="{906D3DDA-F941-40CF-9F8A-D5DAFD2E5892}" sibTransId="{70938590-E062-4474-A1F8-4251C35639C1}"/>
    <dgm:cxn modelId="{323190FC-D0C8-42D0-83B7-96226F97D8A8}" type="presOf" srcId="{D6DC752A-B2B7-4F28-A5D0-F545EDC75DC9}" destId="{709FC7DF-A45C-456C-ADC2-6A84FAEFF336}" srcOrd="0" destOrd="0" presId="urn:microsoft.com/office/officeart/2005/8/layout/vList5"/>
    <dgm:cxn modelId="{EA834D0F-A917-48DB-8FF7-6B79B537DAA4}" srcId="{FF981AAA-0CFC-4243-AA75-C26FAA3896C3}" destId="{9EFF84F0-8C2B-4DA4-ABC5-DC4B15D430ED}" srcOrd="0" destOrd="0" parTransId="{06255F1A-1993-4583-AF7D-DAD31DAE3EF5}" sibTransId="{D2287B50-C282-47C9-81F7-708E5E60C243}"/>
    <dgm:cxn modelId="{28B211B1-A64A-4233-8F48-B10DA4728B73}" type="presOf" srcId="{9A5D8820-E5C5-4CF8-BDC6-D60596EFE96C}" destId="{F103780B-6B58-4928-9A5C-2DF9324646D2}" srcOrd="0" destOrd="0" presId="urn:microsoft.com/office/officeart/2005/8/layout/vList5"/>
    <dgm:cxn modelId="{D0AFE61B-AF54-4DF8-B5F0-2BF6C51FB64E}" type="presOf" srcId="{CE40461B-E642-4560-AB1A-62CDE3452EF2}" destId="{08A12203-2D31-4365-A21A-92D1441F368C}" srcOrd="0" destOrd="0" presId="urn:microsoft.com/office/officeart/2005/8/layout/vList5"/>
    <dgm:cxn modelId="{F54B7B50-E463-4D2C-ACF3-8FABAB29D5FF}" srcId="{CE40461B-E642-4560-AB1A-62CDE3452EF2}" destId="{C4514F04-19CB-404B-972C-999316194844}" srcOrd="0" destOrd="0" parTransId="{050484BB-AA0A-4706-9C97-C3A5714570EB}" sibTransId="{F37602AC-309C-43F8-B5CA-15EF0676EBD0}"/>
    <dgm:cxn modelId="{5277037E-98A4-46AF-9591-DB280D4F4C91}" type="presOf" srcId="{FF981AAA-0CFC-4243-AA75-C26FAA3896C3}" destId="{5479C848-B957-47DA-9995-F670B8566235}" srcOrd="0" destOrd="0" presId="urn:microsoft.com/office/officeart/2005/8/layout/vList5"/>
    <dgm:cxn modelId="{B47B689C-FB5B-4376-BAE0-096E67F5BF82}" srcId="{9A5D8820-E5C5-4CF8-BDC6-D60596EFE96C}" destId="{D6DC752A-B2B7-4F28-A5D0-F545EDC75DC9}" srcOrd="0" destOrd="0" parTransId="{0570AAC8-A720-4E60-8133-37419E325252}" sibTransId="{6ABDA5D8-BA9F-40C6-AA6D-F8AD0D776C93}"/>
    <dgm:cxn modelId="{1A6F6832-B516-4B3C-BF9B-CF2E702893A7}" srcId="{FF981AAA-0CFC-4243-AA75-C26FAA3896C3}" destId="{CE40461B-E642-4560-AB1A-62CDE3452EF2}" srcOrd="1" destOrd="0" parTransId="{E41D47C7-759F-47A2-BF69-3235049F4DC4}" sibTransId="{FDCA9778-27F9-47F5-8AC7-92C86A7A9C4E}"/>
    <dgm:cxn modelId="{1BC0E6F8-5094-497C-9AC0-F5B8C69367F2}" type="presOf" srcId="{9EFF84F0-8C2B-4DA4-ABC5-DC4B15D430ED}" destId="{9037AD8F-58C0-4C09-8EB4-2E2CA20D61E5}" srcOrd="0" destOrd="0" presId="urn:microsoft.com/office/officeart/2005/8/layout/vList5"/>
    <dgm:cxn modelId="{84BBA4CA-4E06-4632-9FD3-160C2479A522}" type="presParOf" srcId="{5479C848-B957-47DA-9995-F670B8566235}" destId="{7648886A-2DDB-42F6-8027-8BC6EAB874B9}" srcOrd="0" destOrd="0" presId="urn:microsoft.com/office/officeart/2005/8/layout/vList5"/>
    <dgm:cxn modelId="{FA763CC2-49DD-47A0-B905-4D374440105F}" type="presParOf" srcId="{7648886A-2DDB-42F6-8027-8BC6EAB874B9}" destId="{9037AD8F-58C0-4C09-8EB4-2E2CA20D61E5}" srcOrd="0" destOrd="0" presId="urn:microsoft.com/office/officeart/2005/8/layout/vList5"/>
    <dgm:cxn modelId="{8E7999E2-3CCA-4F97-A7A8-FCBF2AB70A0B}" type="presParOf" srcId="{7648886A-2DDB-42F6-8027-8BC6EAB874B9}" destId="{D24CC6F4-51D1-49C2-A8CB-827C2E7F8C0E}" srcOrd="1" destOrd="0" presId="urn:microsoft.com/office/officeart/2005/8/layout/vList5"/>
    <dgm:cxn modelId="{3895064D-A8BB-460C-A106-F707C0E519E8}" type="presParOf" srcId="{5479C848-B957-47DA-9995-F670B8566235}" destId="{70A41062-B227-43F8-8CBA-3CB8E4A069D7}" srcOrd="1" destOrd="0" presId="urn:microsoft.com/office/officeart/2005/8/layout/vList5"/>
    <dgm:cxn modelId="{117AD80C-B955-49BC-A334-51968CF37A55}" type="presParOf" srcId="{5479C848-B957-47DA-9995-F670B8566235}" destId="{26105542-79BC-4C4C-A73B-CB6491B6042A}" srcOrd="2" destOrd="0" presId="urn:microsoft.com/office/officeart/2005/8/layout/vList5"/>
    <dgm:cxn modelId="{9DF5724B-362E-4EEC-BF66-3812BAD25DC6}" type="presParOf" srcId="{26105542-79BC-4C4C-A73B-CB6491B6042A}" destId="{08A12203-2D31-4365-A21A-92D1441F368C}" srcOrd="0" destOrd="0" presId="urn:microsoft.com/office/officeart/2005/8/layout/vList5"/>
    <dgm:cxn modelId="{ADD3FBBA-2A59-4D01-8DDD-D977497EE1D9}" type="presParOf" srcId="{26105542-79BC-4C4C-A73B-CB6491B6042A}" destId="{15E7AC02-C7C0-49EE-996D-8ADF12272511}" srcOrd="1" destOrd="0" presId="urn:microsoft.com/office/officeart/2005/8/layout/vList5"/>
    <dgm:cxn modelId="{7F35EEBA-B7AA-4120-94C4-DC6560A71DE6}" type="presParOf" srcId="{5479C848-B957-47DA-9995-F670B8566235}" destId="{723CB1F8-B935-4049-BD49-7C9CE7CC7C21}" srcOrd="3" destOrd="0" presId="urn:microsoft.com/office/officeart/2005/8/layout/vList5"/>
    <dgm:cxn modelId="{3F9773F5-A1FA-41DE-83AE-7C420D2D4889}" type="presParOf" srcId="{5479C848-B957-47DA-9995-F670B8566235}" destId="{A61BED28-E9D3-41E6-8333-55C511011E14}" srcOrd="4" destOrd="0" presId="urn:microsoft.com/office/officeart/2005/8/layout/vList5"/>
    <dgm:cxn modelId="{4F2CC5F1-8F32-4640-A422-53B27AA03F7C}" type="presParOf" srcId="{A61BED28-E9D3-41E6-8333-55C511011E14}" destId="{F103780B-6B58-4928-9A5C-2DF9324646D2}" srcOrd="0" destOrd="0" presId="urn:microsoft.com/office/officeart/2005/8/layout/vList5"/>
    <dgm:cxn modelId="{AB2F178F-A742-4413-95D1-AE57D9986488}" type="presParOf" srcId="{A61BED28-E9D3-41E6-8333-55C511011E14}" destId="{709FC7DF-A45C-456C-ADC2-6A84FAEFF33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981AAA-0CFC-4243-AA75-C26FAA3896C3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FF84F0-8C2B-4DA4-ABC5-DC4B15D430ED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Síntese do trabalho</a:t>
          </a:r>
        </a:p>
      </dgm:t>
    </dgm:pt>
    <dgm:pt modelId="{06255F1A-1993-4583-AF7D-DAD31DAE3EF5}" type="parTrans" cxnId="{EA834D0F-A917-48DB-8FF7-6B79B537DAA4}">
      <dgm:prSet/>
      <dgm:spPr/>
      <dgm:t>
        <a:bodyPr/>
        <a:lstStyle/>
        <a:p>
          <a:endParaRPr lang="pt-BR"/>
        </a:p>
      </dgm:t>
    </dgm:pt>
    <dgm:pt modelId="{D2287B50-C282-47C9-81F7-708E5E60C243}" type="sibTrans" cxnId="{EA834D0F-A917-48DB-8FF7-6B79B537DAA4}">
      <dgm:prSet/>
      <dgm:spPr/>
      <dgm:t>
        <a:bodyPr/>
        <a:lstStyle/>
        <a:p>
          <a:endParaRPr lang="pt-BR"/>
        </a:p>
      </dgm:t>
    </dgm:pt>
    <dgm:pt modelId="{BD64937D-DF85-4B53-B6A2-0CCA1D10C356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O que foi feito</a:t>
          </a:r>
        </a:p>
      </dgm:t>
    </dgm:pt>
    <dgm:pt modelId="{9B2379B6-095C-4D1A-B539-5EB12FA4A0B2}" type="parTrans" cxnId="{250E0989-1735-4266-901B-E68AD17419F6}">
      <dgm:prSet/>
      <dgm:spPr/>
      <dgm:t>
        <a:bodyPr/>
        <a:lstStyle/>
        <a:p>
          <a:endParaRPr lang="pt-BR"/>
        </a:p>
      </dgm:t>
    </dgm:pt>
    <dgm:pt modelId="{B0DACECC-9634-4694-9CEF-8EBAED09C3BC}" type="sibTrans" cxnId="{250E0989-1735-4266-901B-E68AD17419F6}">
      <dgm:prSet/>
      <dgm:spPr/>
      <dgm:t>
        <a:bodyPr/>
        <a:lstStyle/>
        <a:p>
          <a:endParaRPr lang="pt-BR"/>
        </a:p>
      </dgm:t>
    </dgm:pt>
    <dgm:pt modelId="{CE40461B-E642-4560-AB1A-62CDE3452EF2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Contribuição</a:t>
          </a:r>
        </a:p>
      </dgm:t>
    </dgm:pt>
    <dgm:pt modelId="{E41D47C7-759F-47A2-BF69-3235049F4DC4}" type="parTrans" cxnId="{1A6F6832-B516-4B3C-BF9B-CF2E702893A7}">
      <dgm:prSet/>
      <dgm:spPr/>
      <dgm:t>
        <a:bodyPr/>
        <a:lstStyle/>
        <a:p>
          <a:endParaRPr lang="pt-BR"/>
        </a:p>
      </dgm:t>
    </dgm:pt>
    <dgm:pt modelId="{FDCA9778-27F9-47F5-8AC7-92C86A7A9C4E}" type="sibTrans" cxnId="{1A6F6832-B516-4B3C-BF9B-CF2E702893A7}">
      <dgm:prSet/>
      <dgm:spPr/>
      <dgm:t>
        <a:bodyPr/>
        <a:lstStyle/>
        <a:p>
          <a:endParaRPr lang="pt-BR"/>
        </a:p>
      </dgm:t>
    </dgm:pt>
    <dgm:pt modelId="{C4514F04-19CB-404B-972C-999316194844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Para a prática gerencial</a:t>
          </a:r>
        </a:p>
      </dgm:t>
    </dgm:pt>
    <dgm:pt modelId="{050484BB-AA0A-4706-9C97-C3A5714570EB}" type="parTrans" cxnId="{F54B7B50-E463-4D2C-ACF3-8FABAB29D5FF}">
      <dgm:prSet/>
      <dgm:spPr/>
      <dgm:t>
        <a:bodyPr/>
        <a:lstStyle/>
        <a:p>
          <a:endParaRPr lang="pt-BR"/>
        </a:p>
      </dgm:t>
    </dgm:pt>
    <dgm:pt modelId="{F37602AC-309C-43F8-B5CA-15EF0676EBD0}" type="sibTrans" cxnId="{F54B7B50-E463-4D2C-ACF3-8FABAB29D5FF}">
      <dgm:prSet/>
      <dgm:spPr/>
      <dgm:t>
        <a:bodyPr/>
        <a:lstStyle/>
        <a:p>
          <a:endParaRPr lang="pt-BR"/>
        </a:p>
      </dgm:t>
    </dgm:pt>
    <dgm:pt modelId="{9A5D8820-E5C5-4CF8-BDC6-D60596EFE96C}">
      <dgm:prSet phldrT="[Texto]" custT="1"/>
      <dgm:spPr/>
      <dgm:t>
        <a:bodyPr/>
        <a:lstStyle/>
        <a:p>
          <a:r>
            <a: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Futuros estudos</a:t>
          </a:r>
        </a:p>
      </dgm:t>
    </dgm:pt>
    <dgm:pt modelId="{906D3DDA-F941-40CF-9F8A-D5DAFD2E5892}" type="parTrans" cxnId="{975D3C3F-5F02-46D1-8243-CF7989B834BD}">
      <dgm:prSet/>
      <dgm:spPr/>
      <dgm:t>
        <a:bodyPr/>
        <a:lstStyle/>
        <a:p>
          <a:endParaRPr lang="pt-BR"/>
        </a:p>
      </dgm:t>
    </dgm:pt>
    <dgm:pt modelId="{70938590-E062-4474-A1F8-4251C35639C1}" type="sibTrans" cxnId="{975D3C3F-5F02-46D1-8243-CF7989B834BD}">
      <dgm:prSet/>
      <dgm:spPr/>
      <dgm:t>
        <a:bodyPr/>
        <a:lstStyle/>
        <a:p>
          <a:endParaRPr lang="pt-BR"/>
        </a:p>
      </dgm:t>
    </dgm:pt>
    <dgm:pt modelId="{D6DC752A-B2B7-4F28-A5D0-F545EDC75DC9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Sugestão 1</a:t>
          </a:r>
        </a:p>
      </dgm:t>
    </dgm:pt>
    <dgm:pt modelId="{0570AAC8-A720-4E60-8133-37419E325252}" type="parTrans" cxnId="{B47B689C-FB5B-4376-BAE0-096E67F5BF82}">
      <dgm:prSet/>
      <dgm:spPr/>
      <dgm:t>
        <a:bodyPr/>
        <a:lstStyle/>
        <a:p>
          <a:endParaRPr lang="pt-BR"/>
        </a:p>
      </dgm:t>
    </dgm:pt>
    <dgm:pt modelId="{6ABDA5D8-BA9F-40C6-AA6D-F8AD0D776C93}" type="sibTrans" cxnId="{B47B689C-FB5B-4376-BAE0-096E67F5BF82}">
      <dgm:prSet/>
      <dgm:spPr/>
      <dgm:t>
        <a:bodyPr/>
        <a:lstStyle/>
        <a:p>
          <a:endParaRPr lang="pt-BR"/>
        </a:p>
      </dgm:t>
    </dgm:pt>
    <dgm:pt modelId="{9E9EF5AC-03F5-404F-8A09-AEF831E65063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Para o conhecimento em administração</a:t>
          </a:r>
        </a:p>
      </dgm:t>
    </dgm:pt>
    <dgm:pt modelId="{27E3702A-99B6-41FB-BA9C-2AAC4C6AE4F7}" type="parTrans" cxnId="{543FDA46-3614-4421-809B-330F1E53EE5D}">
      <dgm:prSet/>
      <dgm:spPr/>
      <dgm:t>
        <a:bodyPr/>
        <a:lstStyle/>
        <a:p>
          <a:endParaRPr lang="pt-BR"/>
        </a:p>
      </dgm:t>
    </dgm:pt>
    <dgm:pt modelId="{370B008C-5046-49FB-B382-629AE89D59FF}" type="sibTrans" cxnId="{543FDA46-3614-4421-809B-330F1E53EE5D}">
      <dgm:prSet/>
      <dgm:spPr/>
      <dgm:t>
        <a:bodyPr/>
        <a:lstStyle/>
        <a:p>
          <a:endParaRPr lang="pt-BR"/>
        </a:p>
      </dgm:t>
    </dgm:pt>
    <dgm:pt modelId="{3C61D1FA-8583-4B28-82E7-107B65660C42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Como foi feito </a:t>
          </a:r>
        </a:p>
      </dgm:t>
    </dgm:pt>
    <dgm:pt modelId="{2732AF9B-DE6E-4FF1-95F6-1AC71EAAE6E1}" type="parTrans" cxnId="{480C7B70-FD6B-4833-A233-B0FB8A2C4657}">
      <dgm:prSet/>
      <dgm:spPr/>
      <dgm:t>
        <a:bodyPr/>
        <a:lstStyle/>
        <a:p>
          <a:endParaRPr lang="pt-BR"/>
        </a:p>
      </dgm:t>
    </dgm:pt>
    <dgm:pt modelId="{5D8E9C5B-892C-41C6-AEFC-9F04F4DE63D6}" type="sibTrans" cxnId="{480C7B70-FD6B-4833-A233-B0FB8A2C4657}">
      <dgm:prSet/>
      <dgm:spPr/>
      <dgm:t>
        <a:bodyPr/>
        <a:lstStyle/>
        <a:p>
          <a:endParaRPr lang="pt-BR"/>
        </a:p>
      </dgm:t>
    </dgm:pt>
    <dgm:pt modelId="{2DC24E5C-96E7-488A-A0A3-10F7934DDA2D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Sugestão 2</a:t>
          </a:r>
        </a:p>
      </dgm:t>
    </dgm:pt>
    <dgm:pt modelId="{7469F740-E3A5-4CDE-B0F7-41CC6CF50D70}" type="parTrans" cxnId="{D0395943-15B8-41B8-B4D5-9E92E1F5FC90}">
      <dgm:prSet/>
      <dgm:spPr/>
      <dgm:t>
        <a:bodyPr/>
        <a:lstStyle/>
        <a:p>
          <a:endParaRPr lang="pt-BR"/>
        </a:p>
      </dgm:t>
    </dgm:pt>
    <dgm:pt modelId="{681A32BF-A742-4AD2-9094-B186E7092077}" type="sibTrans" cxnId="{D0395943-15B8-41B8-B4D5-9E92E1F5FC90}">
      <dgm:prSet/>
      <dgm:spPr/>
      <dgm:t>
        <a:bodyPr/>
        <a:lstStyle/>
        <a:p>
          <a:endParaRPr lang="pt-BR"/>
        </a:p>
      </dgm:t>
    </dgm:pt>
    <dgm:pt modelId="{02D8602D-3F29-4EAD-9684-7006FA255710}">
      <dgm:prSet phldrT="[Texto]" custT="1"/>
      <dgm:spPr/>
      <dgm:t>
        <a:bodyPr/>
        <a:lstStyle/>
        <a:p>
          <a:r>
            <a:rPr lang="pt-BR" sz="1600" dirty="0">
              <a:latin typeface="Arial" pitchFamily="34" charset="0"/>
              <a:cs typeface="Arial" pitchFamily="34" charset="0"/>
            </a:rPr>
            <a:t>Sugestão 3</a:t>
          </a:r>
        </a:p>
      </dgm:t>
    </dgm:pt>
    <dgm:pt modelId="{93019A87-1234-4E31-83F2-323B5B0013F5}" type="parTrans" cxnId="{34961131-DCC1-4654-AEED-DF081B81D69D}">
      <dgm:prSet/>
      <dgm:spPr/>
      <dgm:t>
        <a:bodyPr/>
        <a:lstStyle/>
        <a:p>
          <a:endParaRPr lang="pt-BR"/>
        </a:p>
      </dgm:t>
    </dgm:pt>
    <dgm:pt modelId="{2F192A78-09FD-4070-A89E-02A7C2E38703}" type="sibTrans" cxnId="{34961131-DCC1-4654-AEED-DF081B81D69D}">
      <dgm:prSet/>
      <dgm:spPr/>
      <dgm:t>
        <a:bodyPr/>
        <a:lstStyle/>
        <a:p>
          <a:endParaRPr lang="pt-BR"/>
        </a:p>
      </dgm:t>
    </dgm:pt>
    <dgm:pt modelId="{5479C848-B957-47DA-9995-F670B8566235}" type="pres">
      <dgm:prSet presAssocID="{FF981AAA-0CFC-4243-AA75-C26FAA3896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648886A-2DDB-42F6-8027-8BC6EAB874B9}" type="pres">
      <dgm:prSet presAssocID="{9EFF84F0-8C2B-4DA4-ABC5-DC4B15D430ED}" presName="linNode" presStyleCnt="0"/>
      <dgm:spPr/>
    </dgm:pt>
    <dgm:pt modelId="{9037AD8F-58C0-4C09-8EB4-2E2CA20D61E5}" type="pres">
      <dgm:prSet presAssocID="{9EFF84F0-8C2B-4DA4-ABC5-DC4B15D430ED}" presName="parentText" presStyleLbl="node1" presStyleIdx="0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24CC6F4-51D1-49C2-A8CB-827C2E7F8C0E}" type="pres">
      <dgm:prSet presAssocID="{9EFF84F0-8C2B-4DA4-ABC5-DC4B15D430E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A41062-B227-43F8-8CBA-3CB8E4A069D7}" type="pres">
      <dgm:prSet presAssocID="{D2287B50-C282-47C9-81F7-708E5E60C243}" presName="sp" presStyleCnt="0"/>
      <dgm:spPr/>
    </dgm:pt>
    <dgm:pt modelId="{26105542-79BC-4C4C-A73B-CB6491B6042A}" type="pres">
      <dgm:prSet presAssocID="{CE40461B-E642-4560-AB1A-62CDE3452EF2}" presName="linNode" presStyleCnt="0"/>
      <dgm:spPr/>
    </dgm:pt>
    <dgm:pt modelId="{08A12203-2D31-4365-A21A-92D1441F368C}" type="pres">
      <dgm:prSet presAssocID="{CE40461B-E642-4560-AB1A-62CDE3452EF2}" presName="parentText" presStyleLbl="node1" presStyleIdx="1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5E7AC02-C7C0-49EE-996D-8ADF12272511}" type="pres">
      <dgm:prSet presAssocID="{CE40461B-E642-4560-AB1A-62CDE3452EF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3CB1F8-B935-4049-BD49-7C9CE7CC7C21}" type="pres">
      <dgm:prSet presAssocID="{FDCA9778-27F9-47F5-8AC7-92C86A7A9C4E}" presName="sp" presStyleCnt="0"/>
      <dgm:spPr/>
    </dgm:pt>
    <dgm:pt modelId="{A61BED28-E9D3-41E6-8333-55C511011E14}" type="pres">
      <dgm:prSet presAssocID="{9A5D8820-E5C5-4CF8-BDC6-D60596EFE96C}" presName="linNode" presStyleCnt="0"/>
      <dgm:spPr/>
    </dgm:pt>
    <dgm:pt modelId="{F103780B-6B58-4928-9A5C-2DF9324646D2}" type="pres">
      <dgm:prSet presAssocID="{9A5D8820-E5C5-4CF8-BDC6-D60596EFE96C}" presName="parentText" presStyleLbl="node1" presStyleIdx="2" presStyleCnt="3" custScaleX="62242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9FC7DF-A45C-456C-ADC2-6A84FAEFF336}" type="pres">
      <dgm:prSet presAssocID="{9A5D8820-E5C5-4CF8-BDC6-D60596EFE96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0395943-15B8-41B8-B4D5-9E92E1F5FC90}" srcId="{9A5D8820-E5C5-4CF8-BDC6-D60596EFE96C}" destId="{2DC24E5C-96E7-488A-A0A3-10F7934DDA2D}" srcOrd="1" destOrd="0" parTransId="{7469F740-E3A5-4CDE-B0F7-41CC6CF50D70}" sibTransId="{681A32BF-A742-4AD2-9094-B186E7092077}"/>
    <dgm:cxn modelId="{DB8F2D9E-2915-4B56-8FC8-8F93DAF9D246}" type="presOf" srcId="{BD64937D-DF85-4B53-B6A2-0CCA1D10C356}" destId="{D24CC6F4-51D1-49C2-A8CB-827C2E7F8C0E}" srcOrd="0" destOrd="0" presId="urn:microsoft.com/office/officeart/2005/8/layout/vList5"/>
    <dgm:cxn modelId="{1D6CF553-7634-4A66-AA1A-215020E8DB74}" type="presOf" srcId="{FF981AAA-0CFC-4243-AA75-C26FAA3896C3}" destId="{5479C848-B957-47DA-9995-F670B8566235}" srcOrd="0" destOrd="0" presId="urn:microsoft.com/office/officeart/2005/8/layout/vList5"/>
    <dgm:cxn modelId="{250E0989-1735-4266-901B-E68AD17419F6}" srcId="{9EFF84F0-8C2B-4DA4-ABC5-DC4B15D430ED}" destId="{BD64937D-DF85-4B53-B6A2-0CCA1D10C356}" srcOrd="0" destOrd="0" parTransId="{9B2379B6-095C-4D1A-B539-5EB12FA4A0B2}" sibTransId="{B0DACECC-9634-4694-9CEF-8EBAED09C3BC}"/>
    <dgm:cxn modelId="{6E94305C-E50A-4260-BBBD-82918A667400}" type="presOf" srcId="{9E9EF5AC-03F5-404F-8A09-AEF831E65063}" destId="{15E7AC02-C7C0-49EE-996D-8ADF12272511}" srcOrd="0" destOrd="1" presId="urn:microsoft.com/office/officeart/2005/8/layout/vList5"/>
    <dgm:cxn modelId="{975D3C3F-5F02-46D1-8243-CF7989B834BD}" srcId="{FF981AAA-0CFC-4243-AA75-C26FAA3896C3}" destId="{9A5D8820-E5C5-4CF8-BDC6-D60596EFE96C}" srcOrd="2" destOrd="0" parTransId="{906D3DDA-F941-40CF-9F8A-D5DAFD2E5892}" sibTransId="{70938590-E062-4474-A1F8-4251C35639C1}"/>
    <dgm:cxn modelId="{B3C31615-65C2-488D-A535-DA95CDC7EEDD}" type="presOf" srcId="{2DC24E5C-96E7-488A-A0A3-10F7934DDA2D}" destId="{709FC7DF-A45C-456C-ADC2-6A84FAEFF336}" srcOrd="0" destOrd="1" presId="urn:microsoft.com/office/officeart/2005/8/layout/vList5"/>
    <dgm:cxn modelId="{EA834D0F-A917-48DB-8FF7-6B79B537DAA4}" srcId="{FF981AAA-0CFC-4243-AA75-C26FAA3896C3}" destId="{9EFF84F0-8C2B-4DA4-ABC5-DC4B15D430ED}" srcOrd="0" destOrd="0" parTransId="{06255F1A-1993-4583-AF7D-DAD31DAE3EF5}" sibTransId="{D2287B50-C282-47C9-81F7-708E5E60C243}"/>
    <dgm:cxn modelId="{A283D085-4E7B-4C5C-8D95-CB2B2F9B1ED3}" type="presOf" srcId="{D6DC752A-B2B7-4F28-A5D0-F545EDC75DC9}" destId="{709FC7DF-A45C-456C-ADC2-6A84FAEFF336}" srcOrd="0" destOrd="0" presId="urn:microsoft.com/office/officeart/2005/8/layout/vList5"/>
    <dgm:cxn modelId="{F54B7B50-E463-4D2C-ACF3-8FABAB29D5FF}" srcId="{CE40461B-E642-4560-AB1A-62CDE3452EF2}" destId="{C4514F04-19CB-404B-972C-999316194844}" srcOrd="0" destOrd="0" parTransId="{050484BB-AA0A-4706-9C97-C3A5714570EB}" sibTransId="{F37602AC-309C-43F8-B5CA-15EF0676EBD0}"/>
    <dgm:cxn modelId="{9AD57753-F9E6-4554-BC10-CE00414FA47C}" type="presOf" srcId="{02D8602D-3F29-4EAD-9684-7006FA255710}" destId="{709FC7DF-A45C-456C-ADC2-6A84FAEFF336}" srcOrd="0" destOrd="2" presId="urn:microsoft.com/office/officeart/2005/8/layout/vList5"/>
    <dgm:cxn modelId="{AD1699FB-3537-4C3E-A000-05D17247B72A}" type="presOf" srcId="{9A5D8820-E5C5-4CF8-BDC6-D60596EFE96C}" destId="{F103780B-6B58-4928-9A5C-2DF9324646D2}" srcOrd="0" destOrd="0" presId="urn:microsoft.com/office/officeart/2005/8/layout/vList5"/>
    <dgm:cxn modelId="{480C7B70-FD6B-4833-A233-B0FB8A2C4657}" srcId="{9EFF84F0-8C2B-4DA4-ABC5-DC4B15D430ED}" destId="{3C61D1FA-8583-4B28-82E7-107B65660C42}" srcOrd="1" destOrd="0" parTransId="{2732AF9B-DE6E-4FF1-95F6-1AC71EAAE6E1}" sibTransId="{5D8E9C5B-892C-41C6-AEFC-9F04F4DE63D6}"/>
    <dgm:cxn modelId="{34961131-DCC1-4654-AEED-DF081B81D69D}" srcId="{9A5D8820-E5C5-4CF8-BDC6-D60596EFE96C}" destId="{02D8602D-3F29-4EAD-9684-7006FA255710}" srcOrd="2" destOrd="0" parTransId="{93019A87-1234-4E31-83F2-323B5B0013F5}" sibTransId="{2F192A78-09FD-4070-A89E-02A7C2E38703}"/>
    <dgm:cxn modelId="{22F0E004-F332-43CA-AA19-1BDE51708A13}" type="presOf" srcId="{3C61D1FA-8583-4B28-82E7-107B65660C42}" destId="{D24CC6F4-51D1-49C2-A8CB-827C2E7F8C0E}" srcOrd="0" destOrd="1" presId="urn:microsoft.com/office/officeart/2005/8/layout/vList5"/>
    <dgm:cxn modelId="{01C080D5-B01C-484B-AA8C-D5B3ADEFD2BC}" type="presOf" srcId="{9EFF84F0-8C2B-4DA4-ABC5-DC4B15D430ED}" destId="{9037AD8F-58C0-4C09-8EB4-2E2CA20D61E5}" srcOrd="0" destOrd="0" presId="urn:microsoft.com/office/officeart/2005/8/layout/vList5"/>
    <dgm:cxn modelId="{543FDA46-3614-4421-809B-330F1E53EE5D}" srcId="{CE40461B-E642-4560-AB1A-62CDE3452EF2}" destId="{9E9EF5AC-03F5-404F-8A09-AEF831E65063}" srcOrd="1" destOrd="0" parTransId="{27E3702A-99B6-41FB-BA9C-2AAC4C6AE4F7}" sibTransId="{370B008C-5046-49FB-B382-629AE89D59FF}"/>
    <dgm:cxn modelId="{B47B689C-FB5B-4376-BAE0-096E67F5BF82}" srcId="{9A5D8820-E5C5-4CF8-BDC6-D60596EFE96C}" destId="{D6DC752A-B2B7-4F28-A5D0-F545EDC75DC9}" srcOrd="0" destOrd="0" parTransId="{0570AAC8-A720-4E60-8133-37419E325252}" sibTransId="{6ABDA5D8-BA9F-40C6-AA6D-F8AD0D776C93}"/>
    <dgm:cxn modelId="{1A6F6832-B516-4B3C-BF9B-CF2E702893A7}" srcId="{FF981AAA-0CFC-4243-AA75-C26FAA3896C3}" destId="{CE40461B-E642-4560-AB1A-62CDE3452EF2}" srcOrd="1" destOrd="0" parTransId="{E41D47C7-759F-47A2-BF69-3235049F4DC4}" sibTransId="{FDCA9778-27F9-47F5-8AC7-92C86A7A9C4E}"/>
    <dgm:cxn modelId="{74DF8FE5-AC62-44BB-9974-B74971CD527B}" type="presOf" srcId="{C4514F04-19CB-404B-972C-999316194844}" destId="{15E7AC02-C7C0-49EE-996D-8ADF12272511}" srcOrd="0" destOrd="0" presId="urn:microsoft.com/office/officeart/2005/8/layout/vList5"/>
    <dgm:cxn modelId="{2F836181-B541-4254-9F2D-380C04E0BCB6}" type="presOf" srcId="{CE40461B-E642-4560-AB1A-62CDE3452EF2}" destId="{08A12203-2D31-4365-A21A-92D1441F368C}" srcOrd="0" destOrd="0" presId="urn:microsoft.com/office/officeart/2005/8/layout/vList5"/>
    <dgm:cxn modelId="{6BB71EFC-4373-413A-95EC-9747352EA22B}" type="presParOf" srcId="{5479C848-B957-47DA-9995-F670B8566235}" destId="{7648886A-2DDB-42F6-8027-8BC6EAB874B9}" srcOrd="0" destOrd="0" presId="urn:microsoft.com/office/officeart/2005/8/layout/vList5"/>
    <dgm:cxn modelId="{9E428B61-730E-4BD8-9515-2BBBB5C8DFA3}" type="presParOf" srcId="{7648886A-2DDB-42F6-8027-8BC6EAB874B9}" destId="{9037AD8F-58C0-4C09-8EB4-2E2CA20D61E5}" srcOrd="0" destOrd="0" presId="urn:microsoft.com/office/officeart/2005/8/layout/vList5"/>
    <dgm:cxn modelId="{85DBFC3A-ACC9-40AA-8790-70C0F5C05D16}" type="presParOf" srcId="{7648886A-2DDB-42F6-8027-8BC6EAB874B9}" destId="{D24CC6F4-51D1-49C2-A8CB-827C2E7F8C0E}" srcOrd="1" destOrd="0" presId="urn:microsoft.com/office/officeart/2005/8/layout/vList5"/>
    <dgm:cxn modelId="{6AC931EA-9CC6-4130-9BC1-72038D95400D}" type="presParOf" srcId="{5479C848-B957-47DA-9995-F670B8566235}" destId="{70A41062-B227-43F8-8CBA-3CB8E4A069D7}" srcOrd="1" destOrd="0" presId="urn:microsoft.com/office/officeart/2005/8/layout/vList5"/>
    <dgm:cxn modelId="{B29F21DB-36DC-4BEB-82CD-826BC4C3AAAC}" type="presParOf" srcId="{5479C848-B957-47DA-9995-F670B8566235}" destId="{26105542-79BC-4C4C-A73B-CB6491B6042A}" srcOrd="2" destOrd="0" presId="urn:microsoft.com/office/officeart/2005/8/layout/vList5"/>
    <dgm:cxn modelId="{88C0244A-1448-405C-AFB3-5817531C6327}" type="presParOf" srcId="{26105542-79BC-4C4C-A73B-CB6491B6042A}" destId="{08A12203-2D31-4365-A21A-92D1441F368C}" srcOrd="0" destOrd="0" presId="urn:microsoft.com/office/officeart/2005/8/layout/vList5"/>
    <dgm:cxn modelId="{57334B93-0B9D-4ED4-AA46-F403C7BAAB06}" type="presParOf" srcId="{26105542-79BC-4C4C-A73B-CB6491B6042A}" destId="{15E7AC02-C7C0-49EE-996D-8ADF12272511}" srcOrd="1" destOrd="0" presId="urn:microsoft.com/office/officeart/2005/8/layout/vList5"/>
    <dgm:cxn modelId="{136EE61C-8544-422B-A277-0F0D8BF9C1FA}" type="presParOf" srcId="{5479C848-B957-47DA-9995-F670B8566235}" destId="{723CB1F8-B935-4049-BD49-7C9CE7CC7C21}" srcOrd="3" destOrd="0" presId="urn:microsoft.com/office/officeart/2005/8/layout/vList5"/>
    <dgm:cxn modelId="{33C117B1-3A3C-4781-B25C-39E3D5CDFEA1}" type="presParOf" srcId="{5479C848-B957-47DA-9995-F670B8566235}" destId="{A61BED28-E9D3-41E6-8333-55C511011E14}" srcOrd="4" destOrd="0" presId="urn:microsoft.com/office/officeart/2005/8/layout/vList5"/>
    <dgm:cxn modelId="{E9A47792-69D3-4144-8669-0462D79FF975}" type="presParOf" srcId="{A61BED28-E9D3-41E6-8333-55C511011E14}" destId="{F103780B-6B58-4928-9A5C-2DF9324646D2}" srcOrd="0" destOrd="0" presId="urn:microsoft.com/office/officeart/2005/8/layout/vList5"/>
    <dgm:cxn modelId="{3A9B4F83-362D-4ECB-BD47-9B53F7013787}" type="presParOf" srcId="{A61BED28-E9D3-41E6-8333-55C511011E14}" destId="{709FC7DF-A45C-456C-ADC2-6A84FAEFF33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65C37-ECD6-4A3C-A8D9-5AE6E67E537B}">
      <dsp:nvSpPr>
        <dsp:cNvPr id="0" name=""/>
        <dsp:cNvSpPr/>
      </dsp:nvSpPr>
      <dsp:spPr>
        <a:xfrm>
          <a:off x="0" y="0"/>
          <a:ext cx="5932739" cy="678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Contexto e objetivo</a:t>
          </a:r>
        </a:p>
      </dsp:txBody>
      <dsp:txXfrm>
        <a:off x="19884" y="19884"/>
        <a:ext cx="5120728" cy="639126"/>
      </dsp:txXfrm>
    </dsp:sp>
    <dsp:sp modelId="{7BDD18C6-FFC3-4369-8717-E5A201B6835D}">
      <dsp:nvSpPr>
        <dsp:cNvPr id="0" name=""/>
        <dsp:cNvSpPr/>
      </dsp:nvSpPr>
      <dsp:spPr>
        <a:xfrm>
          <a:off x="443029" y="773185"/>
          <a:ext cx="5932739" cy="678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Referencial teórico</a:t>
          </a:r>
        </a:p>
      </dsp:txBody>
      <dsp:txXfrm>
        <a:off x="462913" y="793069"/>
        <a:ext cx="5008660" cy="639126"/>
      </dsp:txXfrm>
    </dsp:sp>
    <dsp:sp modelId="{08A2A24D-6D3F-438D-9EFD-3AF5466F8FF4}">
      <dsp:nvSpPr>
        <dsp:cNvPr id="0" name=""/>
        <dsp:cNvSpPr/>
      </dsp:nvSpPr>
      <dsp:spPr>
        <a:xfrm>
          <a:off x="886058" y="1546370"/>
          <a:ext cx="5932739" cy="678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Métodos</a:t>
          </a:r>
        </a:p>
      </dsp:txBody>
      <dsp:txXfrm>
        <a:off x="905942" y="1566254"/>
        <a:ext cx="5008660" cy="639126"/>
      </dsp:txXfrm>
    </dsp:sp>
    <dsp:sp modelId="{10494BFF-9526-4D48-A5C9-1C44F1163539}">
      <dsp:nvSpPr>
        <dsp:cNvPr id="0" name=""/>
        <dsp:cNvSpPr/>
      </dsp:nvSpPr>
      <dsp:spPr>
        <a:xfrm>
          <a:off x="1329087" y="2319556"/>
          <a:ext cx="5932739" cy="678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Resultados</a:t>
          </a:r>
        </a:p>
      </dsp:txBody>
      <dsp:txXfrm>
        <a:off x="1348971" y="2339440"/>
        <a:ext cx="5008660" cy="639126"/>
      </dsp:txXfrm>
    </dsp:sp>
    <dsp:sp modelId="{259271D4-3F08-4383-AE83-2E36F1867E0A}">
      <dsp:nvSpPr>
        <dsp:cNvPr id="0" name=""/>
        <dsp:cNvSpPr/>
      </dsp:nvSpPr>
      <dsp:spPr>
        <a:xfrm>
          <a:off x="1772116" y="3092741"/>
          <a:ext cx="5932739" cy="678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Conclusão</a:t>
          </a:r>
          <a:endParaRPr lang="en-GB" sz="2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92000" y="3112625"/>
        <a:ext cx="5008660" cy="639126"/>
      </dsp:txXfrm>
    </dsp:sp>
    <dsp:sp modelId="{D8992B61-794D-4B80-A72D-F8230E8C085E}">
      <dsp:nvSpPr>
        <dsp:cNvPr id="0" name=""/>
        <dsp:cNvSpPr/>
      </dsp:nvSpPr>
      <dsp:spPr>
        <a:xfrm>
          <a:off x="5491457" y="495970"/>
          <a:ext cx="441281" cy="4412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90745" y="495970"/>
        <a:ext cx="242705" cy="332064"/>
      </dsp:txXfrm>
    </dsp:sp>
    <dsp:sp modelId="{F7583E5A-826A-467B-8672-47F93CBFE0D5}">
      <dsp:nvSpPr>
        <dsp:cNvPr id="0" name=""/>
        <dsp:cNvSpPr/>
      </dsp:nvSpPr>
      <dsp:spPr>
        <a:xfrm>
          <a:off x="5934486" y="1269155"/>
          <a:ext cx="441281" cy="4412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33774" y="1269155"/>
        <a:ext cx="242705" cy="332064"/>
      </dsp:txXfrm>
    </dsp:sp>
    <dsp:sp modelId="{AC59042B-21D7-432C-B19D-A99959C63714}">
      <dsp:nvSpPr>
        <dsp:cNvPr id="0" name=""/>
        <dsp:cNvSpPr/>
      </dsp:nvSpPr>
      <dsp:spPr>
        <a:xfrm>
          <a:off x="6377516" y="2031025"/>
          <a:ext cx="441281" cy="4412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76804" y="2031025"/>
        <a:ext cx="242705" cy="332064"/>
      </dsp:txXfrm>
    </dsp:sp>
    <dsp:sp modelId="{D12D97DA-88A0-4DB0-A793-5AF4C089AD2A}">
      <dsp:nvSpPr>
        <dsp:cNvPr id="0" name=""/>
        <dsp:cNvSpPr/>
      </dsp:nvSpPr>
      <dsp:spPr>
        <a:xfrm>
          <a:off x="6820545" y="2811754"/>
          <a:ext cx="441281" cy="4412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919833" y="2811754"/>
        <a:ext cx="242705" cy="332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CC6F4-51D1-49C2-A8CB-827C2E7F8C0E}">
      <dsp:nvSpPr>
        <dsp:cNvPr id="0" name=""/>
        <dsp:cNvSpPr/>
      </dsp:nvSpPr>
      <dsp:spPr>
        <a:xfrm rot="5400000">
          <a:off x="5016310" y="-2198704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Ideia central</a:t>
          </a:r>
        </a:p>
      </dsp:txBody>
      <dsp:txXfrm rot="-5400000">
        <a:off x="2670373" y="203873"/>
        <a:ext cx="5795520" cy="1047005"/>
      </dsp:txXfrm>
    </dsp:sp>
    <dsp:sp modelId="{9037AD8F-58C0-4C09-8EB4-2E2CA20D61E5}">
      <dsp:nvSpPr>
        <dsp:cNvPr id="0" name=""/>
        <dsp:cNvSpPr/>
      </dsp:nvSpPr>
      <dsp:spPr>
        <a:xfrm>
          <a:off x="621466" y="0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Autor 1</a:t>
          </a:r>
        </a:p>
      </dsp:txBody>
      <dsp:txXfrm>
        <a:off x="692267" y="70801"/>
        <a:ext cx="1907305" cy="1308754"/>
      </dsp:txXfrm>
    </dsp:sp>
    <dsp:sp modelId="{15E7AC02-C7C0-49EE-996D-8ADF12272511}">
      <dsp:nvSpPr>
        <dsp:cNvPr id="0" name=""/>
        <dsp:cNvSpPr/>
      </dsp:nvSpPr>
      <dsp:spPr>
        <a:xfrm rot="5400000">
          <a:off x="5016310" y="-675830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Ideia central</a:t>
          </a:r>
        </a:p>
      </dsp:txBody>
      <dsp:txXfrm rot="-5400000">
        <a:off x="2670373" y="1726747"/>
        <a:ext cx="5795520" cy="1047005"/>
      </dsp:txXfrm>
    </dsp:sp>
    <dsp:sp modelId="{08A12203-2D31-4365-A21A-92D1441F368C}">
      <dsp:nvSpPr>
        <dsp:cNvPr id="0" name=""/>
        <dsp:cNvSpPr/>
      </dsp:nvSpPr>
      <dsp:spPr>
        <a:xfrm>
          <a:off x="621466" y="1522055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Autor 2</a:t>
          </a:r>
        </a:p>
      </dsp:txBody>
      <dsp:txXfrm>
        <a:off x="692267" y="1592856"/>
        <a:ext cx="1907305" cy="1308754"/>
      </dsp:txXfrm>
    </dsp:sp>
    <dsp:sp modelId="{709FC7DF-A45C-456C-ADC2-6A84FAEFF336}">
      <dsp:nvSpPr>
        <dsp:cNvPr id="0" name=""/>
        <dsp:cNvSpPr/>
      </dsp:nvSpPr>
      <dsp:spPr>
        <a:xfrm rot="5400000">
          <a:off x="5016310" y="847044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Ideia central</a:t>
          </a:r>
        </a:p>
      </dsp:txBody>
      <dsp:txXfrm rot="-5400000">
        <a:off x="2670373" y="3249621"/>
        <a:ext cx="5795520" cy="1047005"/>
      </dsp:txXfrm>
    </dsp:sp>
    <dsp:sp modelId="{F103780B-6B58-4928-9A5C-2DF9324646D2}">
      <dsp:nvSpPr>
        <dsp:cNvPr id="0" name=""/>
        <dsp:cNvSpPr/>
      </dsp:nvSpPr>
      <dsp:spPr>
        <a:xfrm>
          <a:off x="621466" y="3044929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Autor 3</a:t>
          </a:r>
        </a:p>
      </dsp:txBody>
      <dsp:txXfrm>
        <a:off x="692267" y="3115730"/>
        <a:ext cx="1907305" cy="13087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CC6F4-51D1-49C2-A8CB-827C2E7F8C0E}">
      <dsp:nvSpPr>
        <dsp:cNvPr id="0" name=""/>
        <dsp:cNvSpPr/>
      </dsp:nvSpPr>
      <dsp:spPr>
        <a:xfrm rot="5400000">
          <a:off x="5016310" y="-2198704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discussão</a:t>
          </a:r>
        </a:p>
      </dsp:txBody>
      <dsp:txXfrm rot="-5400000">
        <a:off x="2670373" y="203873"/>
        <a:ext cx="5795520" cy="1047005"/>
      </dsp:txXfrm>
    </dsp:sp>
    <dsp:sp modelId="{9037AD8F-58C0-4C09-8EB4-2E2CA20D61E5}">
      <dsp:nvSpPr>
        <dsp:cNvPr id="0" name=""/>
        <dsp:cNvSpPr/>
      </dsp:nvSpPr>
      <dsp:spPr>
        <a:xfrm>
          <a:off x="621466" y="0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Primeiro achado</a:t>
          </a:r>
        </a:p>
      </dsp:txBody>
      <dsp:txXfrm>
        <a:off x="692267" y="70801"/>
        <a:ext cx="1907305" cy="1308754"/>
      </dsp:txXfrm>
    </dsp:sp>
    <dsp:sp modelId="{15E7AC02-C7C0-49EE-996D-8ADF12272511}">
      <dsp:nvSpPr>
        <dsp:cNvPr id="0" name=""/>
        <dsp:cNvSpPr/>
      </dsp:nvSpPr>
      <dsp:spPr>
        <a:xfrm rot="5400000">
          <a:off x="5016310" y="-675830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discussão</a:t>
          </a:r>
        </a:p>
      </dsp:txBody>
      <dsp:txXfrm rot="-5400000">
        <a:off x="2670373" y="1726747"/>
        <a:ext cx="5795520" cy="1047005"/>
      </dsp:txXfrm>
    </dsp:sp>
    <dsp:sp modelId="{08A12203-2D31-4365-A21A-92D1441F368C}">
      <dsp:nvSpPr>
        <dsp:cNvPr id="0" name=""/>
        <dsp:cNvSpPr/>
      </dsp:nvSpPr>
      <dsp:spPr>
        <a:xfrm>
          <a:off x="621466" y="1522055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Segundo achado</a:t>
          </a:r>
        </a:p>
      </dsp:txBody>
      <dsp:txXfrm>
        <a:off x="692267" y="1592856"/>
        <a:ext cx="1907305" cy="1308754"/>
      </dsp:txXfrm>
    </dsp:sp>
    <dsp:sp modelId="{709FC7DF-A45C-456C-ADC2-6A84FAEFF336}">
      <dsp:nvSpPr>
        <dsp:cNvPr id="0" name=""/>
        <dsp:cNvSpPr/>
      </dsp:nvSpPr>
      <dsp:spPr>
        <a:xfrm rot="5400000">
          <a:off x="5016310" y="847044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Discussão</a:t>
          </a:r>
        </a:p>
      </dsp:txBody>
      <dsp:txXfrm rot="-5400000">
        <a:off x="2670373" y="3249621"/>
        <a:ext cx="5795520" cy="1047005"/>
      </dsp:txXfrm>
    </dsp:sp>
    <dsp:sp modelId="{F103780B-6B58-4928-9A5C-2DF9324646D2}">
      <dsp:nvSpPr>
        <dsp:cNvPr id="0" name=""/>
        <dsp:cNvSpPr/>
      </dsp:nvSpPr>
      <dsp:spPr>
        <a:xfrm>
          <a:off x="621466" y="3044929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Terceiro achado</a:t>
          </a:r>
        </a:p>
      </dsp:txBody>
      <dsp:txXfrm>
        <a:off x="692267" y="3115730"/>
        <a:ext cx="1907305" cy="13087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CC6F4-51D1-49C2-A8CB-827C2E7F8C0E}">
      <dsp:nvSpPr>
        <dsp:cNvPr id="0" name=""/>
        <dsp:cNvSpPr/>
      </dsp:nvSpPr>
      <dsp:spPr>
        <a:xfrm rot="5400000">
          <a:off x="5016310" y="-2198704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O que foi feito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Como foi feito </a:t>
          </a:r>
        </a:p>
      </dsp:txBody>
      <dsp:txXfrm rot="-5400000">
        <a:off x="2670373" y="203873"/>
        <a:ext cx="5795520" cy="1047005"/>
      </dsp:txXfrm>
    </dsp:sp>
    <dsp:sp modelId="{9037AD8F-58C0-4C09-8EB4-2E2CA20D61E5}">
      <dsp:nvSpPr>
        <dsp:cNvPr id="0" name=""/>
        <dsp:cNvSpPr/>
      </dsp:nvSpPr>
      <dsp:spPr>
        <a:xfrm>
          <a:off x="621466" y="0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Síntese do trabalho</a:t>
          </a:r>
        </a:p>
      </dsp:txBody>
      <dsp:txXfrm>
        <a:off x="692267" y="70801"/>
        <a:ext cx="1907305" cy="1308754"/>
      </dsp:txXfrm>
    </dsp:sp>
    <dsp:sp modelId="{15E7AC02-C7C0-49EE-996D-8ADF12272511}">
      <dsp:nvSpPr>
        <dsp:cNvPr id="0" name=""/>
        <dsp:cNvSpPr/>
      </dsp:nvSpPr>
      <dsp:spPr>
        <a:xfrm rot="5400000">
          <a:off x="5016310" y="-675830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Para a prática gerencial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Para o conhecimento em administração</a:t>
          </a:r>
        </a:p>
      </dsp:txBody>
      <dsp:txXfrm rot="-5400000">
        <a:off x="2670373" y="1726747"/>
        <a:ext cx="5795520" cy="1047005"/>
      </dsp:txXfrm>
    </dsp:sp>
    <dsp:sp modelId="{08A12203-2D31-4365-A21A-92D1441F368C}">
      <dsp:nvSpPr>
        <dsp:cNvPr id="0" name=""/>
        <dsp:cNvSpPr/>
      </dsp:nvSpPr>
      <dsp:spPr>
        <a:xfrm>
          <a:off x="621466" y="1522055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Contribuição</a:t>
          </a:r>
        </a:p>
      </dsp:txBody>
      <dsp:txXfrm>
        <a:off x="692267" y="1592856"/>
        <a:ext cx="1907305" cy="1308754"/>
      </dsp:txXfrm>
    </dsp:sp>
    <dsp:sp modelId="{709FC7DF-A45C-456C-ADC2-6A84FAEFF336}">
      <dsp:nvSpPr>
        <dsp:cNvPr id="0" name=""/>
        <dsp:cNvSpPr/>
      </dsp:nvSpPr>
      <dsp:spPr>
        <a:xfrm rot="5400000">
          <a:off x="5016310" y="847044"/>
          <a:ext cx="1160285" cy="58521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Sugestão 1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Sugestão 2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>
              <a:latin typeface="Arial" pitchFamily="34" charset="0"/>
              <a:cs typeface="Arial" pitchFamily="34" charset="0"/>
            </a:rPr>
            <a:t>Sugestão 3</a:t>
          </a:r>
        </a:p>
      </dsp:txBody>
      <dsp:txXfrm rot="-5400000">
        <a:off x="2670373" y="3249621"/>
        <a:ext cx="5795520" cy="1047005"/>
      </dsp:txXfrm>
    </dsp:sp>
    <dsp:sp modelId="{F103780B-6B58-4928-9A5C-2DF9324646D2}">
      <dsp:nvSpPr>
        <dsp:cNvPr id="0" name=""/>
        <dsp:cNvSpPr/>
      </dsp:nvSpPr>
      <dsp:spPr>
        <a:xfrm>
          <a:off x="621466" y="3044929"/>
          <a:ext cx="2048907" cy="14503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Futuros estudos</a:t>
          </a:r>
        </a:p>
      </dsp:txBody>
      <dsp:txXfrm>
        <a:off x="692267" y="3115730"/>
        <a:ext cx="1907305" cy="1308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30B10-35A1-4C2F-A7AA-2379E32D00DF}" type="datetimeFigureOut">
              <a:rPr lang="en-GB" smtClean="0"/>
              <a:pPr/>
              <a:t>16/08/2021</a:t>
            </a:fld>
            <a:endParaRPr lang="en-GB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90A9A-CF5C-47C3-AC8B-6B86F0D68641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69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Usar imagem</a:t>
            </a:r>
            <a:r>
              <a:rPr lang="pt-BR" baseline="0" dirty="0"/>
              <a:t> relacionado ao tema do trabalho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90A9A-CF5C-47C3-AC8B-6B86F0D6864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90A9A-CF5C-47C3-AC8B-6B86F0D6864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005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90A9A-CF5C-47C3-AC8B-6B86F0D6864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005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90A9A-CF5C-47C3-AC8B-6B86F0D6864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88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90A9A-CF5C-47C3-AC8B-6B86F0D6864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88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90A9A-CF5C-47C3-AC8B-6B86F0D6864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88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27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01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Texto&#10;&#10;Descrição gerada automaticamente">
            <a:extLst>
              <a:ext uri="{FF2B5EF4-FFF2-40B4-BE49-F238E27FC236}">
                <a16:creationId xmlns:a16="http://schemas.microsoft.com/office/drawing/2014/main" id="{5E425586-AF46-4A05-B67F-DFDB2A57B6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" r="13338" b="67372"/>
          <a:stretch/>
        </p:blipFill>
        <p:spPr>
          <a:xfrm>
            <a:off x="8360364" y="0"/>
            <a:ext cx="1799636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5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esquisa-eaesp.fgv.br/relatorios-pibi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5440040" y="697261"/>
            <a:ext cx="3885084" cy="186020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pt-BR" sz="2400" b="1" dirty="0">
                <a:latin typeface="Arial" pitchFamily="34" charset="0"/>
                <a:cs typeface="Arial" pitchFamily="34" charset="0"/>
              </a:rPr>
              <a:t>Título: subtítulo</a:t>
            </a:r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5490509" y="2065413"/>
            <a:ext cx="3749116" cy="210023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Nome do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autor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1500" dirty="0">
                <a:latin typeface="Arial" pitchFamily="34" charset="0"/>
                <a:cs typeface="Arial" pitchFamily="34" charset="0"/>
              </a:rPr>
              <a:t>PIBIC </a:t>
            </a:r>
            <a:r>
              <a:rPr lang="pt-BR" sz="1500" dirty="0" smtClean="0">
                <a:latin typeface="Arial" pitchFamily="34" charset="0"/>
                <a:cs typeface="Arial" pitchFamily="34" charset="0"/>
              </a:rPr>
              <a:t>2020-2021 </a:t>
            </a:r>
            <a:r>
              <a:rPr lang="pt-BR" sz="1500" dirty="0">
                <a:latin typeface="Arial" pitchFamily="34" charset="0"/>
                <a:cs typeface="Arial" pitchFamily="34" charset="0"/>
              </a:rPr>
              <a:t>| IC- CNPq ou IC- FGV</a:t>
            </a:r>
          </a:p>
          <a:p>
            <a:pPr algn="ctr">
              <a:buNone/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FGV - EAESP </a:t>
            </a:r>
          </a:p>
          <a:p>
            <a:pPr algn="ctr">
              <a:buNone/>
            </a:pPr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2000" dirty="0">
                <a:latin typeface="Arial" pitchFamily="34" charset="0"/>
                <a:cs typeface="Arial" pitchFamily="34" charset="0"/>
              </a:rPr>
              <a:t>Orientador/a: </a:t>
            </a:r>
            <a:br>
              <a:rPr lang="pt-BR" sz="2000" dirty="0">
                <a:latin typeface="Arial" pitchFamily="34" charset="0"/>
                <a:cs typeface="Arial" pitchFamily="34" charset="0"/>
              </a:rPr>
            </a:b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33710" y="4945732"/>
            <a:ext cx="306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itchFamily="34" charset="0"/>
                <a:cs typeface="Arial" pitchFamily="34" charset="0"/>
              </a:rPr>
              <a:t>2021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10" name="Picture 6" descr="http://images.fineartamerica.com/images-medium-large/light-bulb-with-globe-seisiri-silapasuwancha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568" y="0"/>
            <a:ext cx="4644008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766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08000" y="1"/>
            <a:ext cx="8229600" cy="57724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/>
            <a:r>
              <a:rPr lang="pt-BR" sz="3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Conteúdo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4294967295"/>
          </p:nvPr>
        </p:nvGraphicFramePr>
        <p:xfrm>
          <a:off x="1335584" y="1102088"/>
          <a:ext cx="7704856" cy="37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253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43496" y="11048"/>
            <a:ext cx="8229600" cy="68621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pt-BR" sz="3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Contexto e objetivo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9" name="CaixaDeTexto 528"/>
          <p:cNvSpPr txBox="1"/>
          <p:nvPr/>
        </p:nvSpPr>
        <p:spPr>
          <a:xfrm>
            <a:off x="831528" y="997294"/>
            <a:ext cx="8424936" cy="193899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Campo de estudo</a:t>
            </a:r>
          </a:p>
          <a:p>
            <a:pPr marL="180975" indent="-180975">
              <a:buFont typeface="Arial" pitchFamily="34" charset="0"/>
              <a:buChar char="•"/>
            </a:pP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80975" indent="-180975">
              <a:buFont typeface="Arial" pitchFamily="34" charset="0"/>
              <a:buChar char="•"/>
            </a:pPr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Relevância </a:t>
            </a:r>
          </a:p>
          <a:p>
            <a:pPr marL="180975" indent="-180975">
              <a:buFont typeface="Arial" pitchFamily="34" charset="0"/>
              <a:buChar char="•"/>
            </a:pP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30" name="CaixaDeTexto 529"/>
          <p:cNvSpPr txBox="1"/>
          <p:nvPr/>
        </p:nvSpPr>
        <p:spPr>
          <a:xfrm>
            <a:off x="4143896" y="3289548"/>
            <a:ext cx="5077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Arial" pitchFamily="34" charset="0"/>
                <a:cs typeface="Arial" pitchFamily="34" charset="0"/>
              </a:rPr>
              <a:t>Objetivo do estudo </a:t>
            </a:r>
          </a:p>
        </p:txBody>
      </p:sp>
      <p:pic>
        <p:nvPicPr>
          <p:cNvPr id="12290" name="Picture 2" descr="Resultado de imagem para go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04" y="3289548"/>
            <a:ext cx="3587164" cy="2281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285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Título 1"/>
          <p:cNvSpPr>
            <a:spLocks noGrp="1"/>
          </p:cNvSpPr>
          <p:nvPr>
            <p:ph type="title" idx="4294967295"/>
          </p:nvPr>
        </p:nvSpPr>
        <p:spPr>
          <a:xfrm>
            <a:off x="508000" y="0"/>
            <a:ext cx="8229600" cy="54006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/>
            <a:r>
              <a:rPr lang="pt-BR" sz="3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Referencial teórico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318955297"/>
              </p:ext>
            </p:extLst>
          </p:nvPr>
        </p:nvGraphicFramePr>
        <p:xfrm>
          <a:off x="508000" y="769268"/>
          <a:ext cx="9144000" cy="45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14580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"/>
          <p:cNvSpPr>
            <a:spLocks/>
          </p:cNvSpPr>
          <p:nvPr>
            <p:custDataLst>
              <p:tags r:id="rId1"/>
            </p:custDataLst>
          </p:nvPr>
        </p:nvSpPr>
        <p:spPr bwMode="blackWhite">
          <a:xfrm>
            <a:off x="2894139" y="1985181"/>
            <a:ext cx="4378325" cy="3812646"/>
          </a:xfrm>
          <a:custGeom>
            <a:avLst/>
            <a:gdLst>
              <a:gd name="T0" fmla="*/ 32 w 2375"/>
              <a:gd name="T1" fmla="*/ 1726 h 1727"/>
              <a:gd name="T2" fmla="*/ 2374 w 2375"/>
              <a:gd name="T3" fmla="*/ 1726 h 1727"/>
              <a:gd name="T4" fmla="*/ 2374 w 2375"/>
              <a:gd name="T5" fmla="*/ 471 h 1727"/>
              <a:gd name="T6" fmla="*/ 1183 w 2375"/>
              <a:gd name="T7" fmla="*/ 0 h 1727"/>
              <a:gd name="T8" fmla="*/ 0 w 2375"/>
              <a:gd name="T9" fmla="*/ 471 h 1727"/>
              <a:gd name="T10" fmla="*/ 0 w 2375"/>
              <a:gd name="T11" fmla="*/ 1726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75" h="1727">
                <a:moveTo>
                  <a:pt x="32" y="1726"/>
                </a:moveTo>
                <a:lnTo>
                  <a:pt x="2374" y="1726"/>
                </a:lnTo>
                <a:lnTo>
                  <a:pt x="2374" y="471"/>
                </a:lnTo>
                <a:lnTo>
                  <a:pt x="1183" y="0"/>
                </a:lnTo>
                <a:lnTo>
                  <a:pt x="0" y="471"/>
                </a:lnTo>
                <a:lnTo>
                  <a:pt x="0" y="1726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508000" y="0"/>
            <a:ext cx="8229600" cy="5400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Métodos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5" name="Tabela 24"/>
          <p:cNvGraphicFramePr>
            <a:graphicFrameLocks noGrp="1"/>
          </p:cNvGraphicFramePr>
          <p:nvPr/>
        </p:nvGraphicFramePr>
        <p:xfrm>
          <a:off x="831528" y="997292"/>
          <a:ext cx="8568952" cy="4380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6740">
                <a:tc>
                  <a:txBody>
                    <a:bodyPr/>
                    <a:lstStyle/>
                    <a:p>
                      <a:r>
                        <a:rPr lang="pt-BR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Abordagem</a:t>
                      </a: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r>
                        <a:rPr lang="pt-BR" sz="13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Qualitativa,</a:t>
                      </a:r>
                      <a:r>
                        <a:rPr lang="pt-BR" sz="13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Quantitativa, Mista</a:t>
                      </a:r>
                      <a:endParaRPr lang="pt-BR" sz="13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6086">
                <a:tc>
                  <a:txBody>
                    <a:bodyPr/>
                    <a:lstStyle/>
                    <a:p>
                      <a:r>
                        <a:rPr lang="pt-BR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Estratégia</a:t>
                      </a:r>
                      <a:r>
                        <a:rPr lang="pt-BR" sz="15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de investigação</a:t>
                      </a:r>
                      <a:endParaRPr lang="pt-BR" sz="15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Estudo de caso, fenomenologia, técnica</a:t>
                      </a:r>
                      <a:r>
                        <a:rPr lang="pt-BR" sz="13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 estatísticas,...</a:t>
                      </a:r>
                      <a:endParaRPr lang="pt-BR" sz="13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6086">
                <a:tc>
                  <a:txBody>
                    <a:bodyPr/>
                    <a:lstStyle/>
                    <a:p>
                      <a:r>
                        <a:rPr lang="pt-BR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Objeto</a:t>
                      </a:r>
                      <a:r>
                        <a:rPr lang="pt-BR" sz="15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do estudo</a:t>
                      </a:r>
                      <a:endParaRPr lang="pt-BR" sz="15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Descrição da organização, descrição do fenômeno,...</a:t>
                      </a:r>
                    </a:p>
                  </a:txBody>
                  <a:tcPr marT="38100" marB="381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5492">
                <a:tc>
                  <a:txBody>
                    <a:bodyPr/>
                    <a:lstStyle/>
                    <a:p>
                      <a:r>
                        <a:rPr lang="pt-BR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Coleta</a:t>
                      </a:r>
                      <a:r>
                        <a:rPr lang="pt-BR" sz="15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de dados</a:t>
                      </a:r>
                      <a:endParaRPr lang="pt-BR" sz="15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Amostragem: detalhamento...</a:t>
                      </a:r>
                    </a:p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Entrevistas: detalhamento...</a:t>
                      </a:r>
                    </a:p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Questionário: detalhamento...</a:t>
                      </a:r>
                    </a:p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Observação:</a:t>
                      </a:r>
                      <a:r>
                        <a:rPr lang="pt-BR" sz="13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detalhamento...</a:t>
                      </a:r>
                      <a:endParaRPr lang="pt-BR" sz="13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8100" marB="381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6086">
                <a:tc>
                  <a:txBody>
                    <a:bodyPr/>
                    <a:lstStyle/>
                    <a:p>
                      <a:r>
                        <a:rPr lang="pt-BR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Análise de dados</a:t>
                      </a:r>
                    </a:p>
                  </a:txBody>
                  <a:tcPr marT="38100" marB="38100" anchor="ctr"/>
                </a:tc>
                <a:tc>
                  <a:txBody>
                    <a:bodyPr/>
                    <a:lstStyle/>
                    <a:p>
                      <a:r>
                        <a:rPr lang="pt-BR" sz="13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Etapas e ações</a:t>
                      </a:r>
                    </a:p>
                  </a:txBody>
                  <a:tcPr marT="38100" marB="381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724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"/>
          <p:cNvSpPr>
            <a:spLocks/>
          </p:cNvSpPr>
          <p:nvPr>
            <p:custDataLst>
              <p:tags r:id="rId1"/>
            </p:custDataLst>
          </p:nvPr>
        </p:nvSpPr>
        <p:spPr bwMode="blackWhite">
          <a:xfrm>
            <a:off x="2894139" y="1985181"/>
            <a:ext cx="4378325" cy="3812646"/>
          </a:xfrm>
          <a:custGeom>
            <a:avLst/>
            <a:gdLst>
              <a:gd name="T0" fmla="*/ 32 w 2375"/>
              <a:gd name="T1" fmla="*/ 1726 h 1727"/>
              <a:gd name="T2" fmla="*/ 2374 w 2375"/>
              <a:gd name="T3" fmla="*/ 1726 h 1727"/>
              <a:gd name="T4" fmla="*/ 2374 w 2375"/>
              <a:gd name="T5" fmla="*/ 471 h 1727"/>
              <a:gd name="T6" fmla="*/ 1183 w 2375"/>
              <a:gd name="T7" fmla="*/ 0 h 1727"/>
              <a:gd name="T8" fmla="*/ 0 w 2375"/>
              <a:gd name="T9" fmla="*/ 471 h 1727"/>
              <a:gd name="T10" fmla="*/ 0 w 2375"/>
              <a:gd name="T11" fmla="*/ 1726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75" h="1727">
                <a:moveTo>
                  <a:pt x="32" y="1726"/>
                </a:moveTo>
                <a:lnTo>
                  <a:pt x="2374" y="1726"/>
                </a:lnTo>
                <a:lnTo>
                  <a:pt x="2374" y="471"/>
                </a:lnTo>
                <a:lnTo>
                  <a:pt x="1183" y="0"/>
                </a:lnTo>
                <a:lnTo>
                  <a:pt x="0" y="471"/>
                </a:lnTo>
                <a:lnTo>
                  <a:pt x="0" y="1726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508000" y="0"/>
            <a:ext cx="8229600" cy="5400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defRPr/>
            </a:pPr>
            <a:r>
              <a:rPr lang="pt-BR" sz="32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Resultados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508000" y="841276"/>
          <a:ext cx="9144000" cy="45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24724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"/>
          <p:cNvSpPr>
            <a:spLocks/>
          </p:cNvSpPr>
          <p:nvPr>
            <p:custDataLst>
              <p:tags r:id="rId1"/>
            </p:custDataLst>
          </p:nvPr>
        </p:nvSpPr>
        <p:spPr bwMode="blackWhite">
          <a:xfrm>
            <a:off x="2894139" y="1985181"/>
            <a:ext cx="4378325" cy="3812646"/>
          </a:xfrm>
          <a:custGeom>
            <a:avLst/>
            <a:gdLst>
              <a:gd name="T0" fmla="*/ 32 w 2375"/>
              <a:gd name="T1" fmla="*/ 1726 h 1727"/>
              <a:gd name="T2" fmla="*/ 2374 w 2375"/>
              <a:gd name="T3" fmla="*/ 1726 h 1727"/>
              <a:gd name="T4" fmla="*/ 2374 w 2375"/>
              <a:gd name="T5" fmla="*/ 471 h 1727"/>
              <a:gd name="T6" fmla="*/ 1183 w 2375"/>
              <a:gd name="T7" fmla="*/ 0 h 1727"/>
              <a:gd name="T8" fmla="*/ 0 w 2375"/>
              <a:gd name="T9" fmla="*/ 471 h 1727"/>
              <a:gd name="T10" fmla="*/ 0 w 2375"/>
              <a:gd name="T11" fmla="*/ 1726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75" h="1727">
                <a:moveTo>
                  <a:pt x="32" y="1726"/>
                </a:moveTo>
                <a:lnTo>
                  <a:pt x="2374" y="1726"/>
                </a:lnTo>
                <a:lnTo>
                  <a:pt x="2374" y="471"/>
                </a:lnTo>
                <a:lnTo>
                  <a:pt x="1183" y="0"/>
                </a:lnTo>
                <a:lnTo>
                  <a:pt x="0" y="471"/>
                </a:lnTo>
                <a:lnTo>
                  <a:pt x="0" y="1726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508000" y="0"/>
            <a:ext cx="8229600" cy="5400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defRPr/>
            </a:pPr>
            <a:r>
              <a:rPr lang="pt-BR" sz="32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Conclusão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508000" y="841276"/>
          <a:ext cx="9144000" cy="4500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24724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/>
          <p:cNvGrpSpPr/>
          <p:nvPr/>
        </p:nvGrpSpPr>
        <p:grpSpPr>
          <a:xfrm>
            <a:off x="2703737" y="1849388"/>
            <a:ext cx="4527629" cy="1737484"/>
            <a:chOff x="2262397" y="1796694"/>
            <a:chExt cx="4527629" cy="1737484"/>
          </a:xfrm>
        </p:grpSpPr>
        <p:pic>
          <p:nvPicPr>
            <p:cNvPr id="3" name="Imagem 2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2397" y="2063247"/>
              <a:ext cx="2313305" cy="700405"/>
            </a:xfrm>
            <a:prstGeom prst="rect">
              <a:avLst/>
            </a:prstGeom>
          </p:spPr>
        </p:pic>
        <p:pic>
          <p:nvPicPr>
            <p:cNvPr id="1026" name="Picture 2" descr="ABRAFI ::.. CNPq vai priorizar editais para distribuir bolsas de mestrado e  doutorado; modelo tira decisão das universidades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1999" y="1796694"/>
              <a:ext cx="1872208" cy="1233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CaixaDeTexto 3"/>
            <p:cNvSpPr txBox="1"/>
            <p:nvPr/>
          </p:nvSpPr>
          <p:spPr>
            <a:xfrm>
              <a:off x="2361378" y="3164846"/>
              <a:ext cx="4428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u="sng" dirty="0">
                  <a:hlinkClick r:id="rId4"/>
                </a:rPr>
                <a:t>https://pesquisa-eaesp.fgv.br/relatorios-pibic</a:t>
              </a:r>
              <a:endParaRPr lang="pt-BR" dirty="0"/>
            </a:p>
          </p:txBody>
        </p:sp>
        <p:cxnSp>
          <p:nvCxnSpPr>
            <p:cNvPr id="6" name="Conector reto 5"/>
            <p:cNvCxnSpPr/>
            <p:nvPr/>
          </p:nvCxnSpPr>
          <p:spPr>
            <a:xfrm>
              <a:off x="4716016" y="1796694"/>
              <a:ext cx="0" cy="1060806"/>
            </a:xfrm>
            <a:prstGeom prst="line">
              <a:avLst/>
            </a:prstGeom>
            <a:ln w="28575">
              <a:solidFill>
                <a:srgbClr val="003F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24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149.875"/>
  <p:tag name="LLEFT" val=" 209.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149.875"/>
  <p:tag name="LLEFT" val=" 209.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149.875"/>
  <p:tag name="LLEFT" val=" 209.25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1227</TotalTime>
  <Words>164</Words>
  <Application>Microsoft Office PowerPoint</Application>
  <PresentationFormat>Personalizar</PresentationFormat>
  <Paragraphs>66</Paragraphs>
  <Slides>8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do Office</vt:lpstr>
      <vt:lpstr>Título: subtítulo</vt:lpstr>
      <vt:lpstr>Conteúdo</vt:lpstr>
      <vt:lpstr>Contexto e objetivo</vt:lpstr>
      <vt:lpstr>Referencial teórico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Personini Cruz</dc:creator>
  <cp:lastModifiedBy>Juliana dos Anjos Martins</cp:lastModifiedBy>
  <cp:revision>111</cp:revision>
  <dcterms:created xsi:type="dcterms:W3CDTF">2013-04-01T23:12:11Z</dcterms:created>
  <dcterms:modified xsi:type="dcterms:W3CDTF">2021-08-16T23:06:13Z</dcterms:modified>
</cp:coreProperties>
</file>